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80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C000"/>
                </a:solidFill>
                <a:latin typeface="Arial Nova"/>
                <a:cs typeface="Arial No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 Nova"/>
                <a:cs typeface="Arial No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C000"/>
                </a:solidFill>
                <a:latin typeface="Arial Nova"/>
                <a:cs typeface="Arial No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 Nova"/>
                <a:cs typeface="Arial No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C000"/>
                </a:solidFill>
                <a:latin typeface="Arial Nova"/>
                <a:cs typeface="Arial No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C000"/>
                </a:solidFill>
                <a:latin typeface="Arial Nova"/>
                <a:cs typeface="Arial No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19" y="-86156"/>
            <a:ext cx="7573645" cy="335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C000"/>
                </a:solidFill>
                <a:latin typeface="Arial Nova"/>
                <a:cs typeface="Arial No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512" y="3534282"/>
            <a:ext cx="7053580" cy="6332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 Nova"/>
                <a:cs typeface="Arial No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hyperlink" Target="http://www.busdriver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hyperlink" Target="mailto:rdiaz-duran@nrtbu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hyperlink" Target="mailto:sramirez@vanpoolma.co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3692" y="0"/>
            <a:ext cx="2934970" cy="2588895"/>
          </a:xfrm>
          <a:custGeom>
            <a:avLst/>
            <a:gdLst/>
            <a:ahLst/>
            <a:cxnLst/>
            <a:rect l="l" t="t" r="r" b="b"/>
            <a:pathLst>
              <a:path w="2934970" h="2588895">
                <a:moveTo>
                  <a:pt x="2422060" y="0"/>
                </a:moveTo>
                <a:lnTo>
                  <a:pt x="512909" y="0"/>
                </a:lnTo>
                <a:lnTo>
                  <a:pt x="495446" y="15018"/>
                </a:lnTo>
                <a:lnTo>
                  <a:pt x="462148" y="45474"/>
                </a:lnTo>
                <a:lnTo>
                  <a:pt x="429799" y="76930"/>
                </a:lnTo>
                <a:lnTo>
                  <a:pt x="398423" y="109360"/>
                </a:lnTo>
                <a:lnTo>
                  <a:pt x="368043" y="142741"/>
                </a:lnTo>
                <a:lnTo>
                  <a:pt x="338684" y="177049"/>
                </a:lnTo>
                <a:lnTo>
                  <a:pt x="310371" y="212259"/>
                </a:lnTo>
                <a:lnTo>
                  <a:pt x="283126" y="248347"/>
                </a:lnTo>
                <a:lnTo>
                  <a:pt x="256975" y="285290"/>
                </a:lnTo>
                <a:lnTo>
                  <a:pt x="231942" y="323062"/>
                </a:lnTo>
                <a:lnTo>
                  <a:pt x="208050" y="361639"/>
                </a:lnTo>
                <a:lnTo>
                  <a:pt x="185325" y="400998"/>
                </a:lnTo>
                <a:lnTo>
                  <a:pt x="163789" y="441113"/>
                </a:lnTo>
                <a:lnTo>
                  <a:pt x="143468" y="481962"/>
                </a:lnTo>
                <a:lnTo>
                  <a:pt x="124385" y="523519"/>
                </a:lnTo>
                <a:lnTo>
                  <a:pt x="106565" y="565760"/>
                </a:lnTo>
                <a:lnTo>
                  <a:pt x="90031" y="608662"/>
                </a:lnTo>
                <a:lnTo>
                  <a:pt x="74809" y="652199"/>
                </a:lnTo>
                <a:lnTo>
                  <a:pt x="60921" y="696348"/>
                </a:lnTo>
                <a:lnTo>
                  <a:pt x="48393" y="741085"/>
                </a:lnTo>
                <a:lnTo>
                  <a:pt x="37248" y="786385"/>
                </a:lnTo>
                <a:lnTo>
                  <a:pt x="27511" y="832224"/>
                </a:lnTo>
                <a:lnTo>
                  <a:pt x="19205" y="878577"/>
                </a:lnTo>
                <a:lnTo>
                  <a:pt x="12356" y="925421"/>
                </a:lnTo>
                <a:lnTo>
                  <a:pt x="6986" y="972732"/>
                </a:lnTo>
                <a:lnTo>
                  <a:pt x="3121" y="1020484"/>
                </a:lnTo>
                <a:lnTo>
                  <a:pt x="784" y="1068654"/>
                </a:lnTo>
                <a:lnTo>
                  <a:pt x="0" y="1117219"/>
                </a:lnTo>
                <a:lnTo>
                  <a:pt x="784" y="1165783"/>
                </a:lnTo>
                <a:lnTo>
                  <a:pt x="3121" y="1213953"/>
                </a:lnTo>
                <a:lnTo>
                  <a:pt x="6986" y="1261705"/>
                </a:lnTo>
                <a:lnTo>
                  <a:pt x="12356" y="1309016"/>
                </a:lnTo>
                <a:lnTo>
                  <a:pt x="19205" y="1355860"/>
                </a:lnTo>
                <a:lnTo>
                  <a:pt x="27511" y="1402213"/>
                </a:lnTo>
                <a:lnTo>
                  <a:pt x="37248" y="1448052"/>
                </a:lnTo>
                <a:lnTo>
                  <a:pt x="48393" y="1493352"/>
                </a:lnTo>
                <a:lnTo>
                  <a:pt x="60921" y="1538089"/>
                </a:lnTo>
                <a:lnTo>
                  <a:pt x="74809" y="1582238"/>
                </a:lnTo>
                <a:lnTo>
                  <a:pt x="90031" y="1625775"/>
                </a:lnTo>
                <a:lnTo>
                  <a:pt x="106565" y="1668677"/>
                </a:lnTo>
                <a:lnTo>
                  <a:pt x="124385" y="1710918"/>
                </a:lnTo>
                <a:lnTo>
                  <a:pt x="143468" y="1752475"/>
                </a:lnTo>
                <a:lnTo>
                  <a:pt x="163789" y="1793324"/>
                </a:lnTo>
                <a:lnTo>
                  <a:pt x="185325" y="1833439"/>
                </a:lnTo>
                <a:lnTo>
                  <a:pt x="208050" y="1872798"/>
                </a:lnTo>
                <a:lnTo>
                  <a:pt x="231942" y="1911375"/>
                </a:lnTo>
                <a:lnTo>
                  <a:pt x="256975" y="1949147"/>
                </a:lnTo>
                <a:lnTo>
                  <a:pt x="283126" y="1986090"/>
                </a:lnTo>
                <a:lnTo>
                  <a:pt x="310371" y="2022178"/>
                </a:lnTo>
                <a:lnTo>
                  <a:pt x="338684" y="2057388"/>
                </a:lnTo>
                <a:lnTo>
                  <a:pt x="368043" y="2091696"/>
                </a:lnTo>
                <a:lnTo>
                  <a:pt x="398423" y="2125077"/>
                </a:lnTo>
                <a:lnTo>
                  <a:pt x="429799" y="2157507"/>
                </a:lnTo>
                <a:lnTo>
                  <a:pt x="462148" y="2188963"/>
                </a:lnTo>
                <a:lnTo>
                  <a:pt x="495446" y="2219419"/>
                </a:lnTo>
                <a:lnTo>
                  <a:pt x="529668" y="2248851"/>
                </a:lnTo>
                <a:lnTo>
                  <a:pt x="564790" y="2277236"/>
                </a:lnTo>
                <a:lnTo>
                  <a:pt x="600788" y="2304549"/>
                </a:lnTo>
                <a:lnTo>
                  <a:pt x="637637" y="2330765"/>
                </a:lnTo>
                <a:lnTo>
                  <a:pt x="675315" y="2355861"/>
                </a:lnTo>
                <a:lnTo>
                  <a:pt x="713796" y="2379813"/>
                </a:lnTo>
                <a:lnTo>
                  <a:pt x="753056" y="2402596"/>
                </a:lnTo>
                <a:lnTo>
                  <a:pt x="793071" y="2424185"/>
                </a:lnTo>
                <a:lnTo>
                  <a:pt x="833817" y="2444558"/>
                </a:lnTo>
                <a:lnTo>
                  <a:pt x="875270" y="2463689"/>
                </a:lnTo>
                <a:lnTo>
                  <a:pt x="917406" y="2481554"/>
                </a:lnTo>
                <a:lnTo>
                  <a:pt x="960200" y="2498129"/>
                </a:lnTo>
                <a:lnTo>
                  <a:pt x="1003629" y="2513389"/>
                </a:lnTo>
                <a:lnTo>
                  <a:pt x="1047667" y="2527312"/>
                </a:lnTo>
                <a:lnTo>
                  <a:pt x="1092292" y="2539872"/>
                </a:lnTo>
                <a:lnTo>
                  <a:pt x="1137478" y="2551044"/>
                </a:lnTo>
                <a:lnTo>
                  <a:pt x="1183202" y="2560806"/>
                </a:lnTo>
                <a:lnTo>
                  <a:pt x="1229440" y="2569133"/>
                </a:lnTo>
                <a:lnTo>
                  <a:pt x="1276167" y="2575999"/>
                </a:lnTo>
                <a:lnTo>
                  <a:pt x="1323359" y="2581382"/>
                </a:lnTo>
                <a:lnTo>
                  <a:pt x="1370992" y="2585257"/>
                </a:lnTo>
                <a:lnTo>
                  <a:pt x="1419042" y="2587600"/>
                </a:lnTo>
                <a:lnTo>
                  <a:pt x="1467484" y="2588386"/>
                </a:lnTo>
                <a:lnTo>
                  <a:pt x="1515927" y="2587600"/>
                </a:lnTo>
                <a:lnTo>
                  <a:pt x="1563977" y="2585257"/>
                </a:lnTo>
                <a:lnTo>
                  <a:pt x="1611610" y="2581382"/>
                </a:lnTo>
                <a:lnTo>
                  <a:pt x="1658802" y="2575999"/>
                </a:lnTo>
                <a:lnTo>
                  <a:pt x="1705529" y="2569133"/>
                </a:lnTo>
                <a:lnTo>
                  <a:pt x="1751767" y="2560806"/>
                </a:lnTo>
                <a:lnTo>
                  <a:pt x="1797491" y="2551044"/>
                </a:lnTo>
                <a:lnTo>
                  <a:pt x="1842677" y="2539872"/>
                </a:lnTo>
                <a:lnTo>
                  <a:pt x="1887302" y="2527312"/>
                </a:lnTo>
                <a:lnTo>
                  <a:pt x="1931340" y="2513389"/>
                </a:lnTo>
                <a:lnTo>
                  <a:pt x="1974769" y="2498129"/>
                </a:lnTo>
                <a:lnTo>
                  <a:pt x="2017563" y="2481554"/>
                </a:lnTo>
                <a:lnTo>
                  <a:pt x="2059699" y="2463689"/>
                </a:lnTo>
                <a:lnTo>
                  <a:pt x="2101152" y="2444558"/>
                </a:lnTo>
                <a:lnTo>
                  <a:pt x="2141898" y="2424185"/>
                </a:lnTo>
                <a:lnTo>
                  <a:pt x="2181913" y="2402596"/>
                </a:lnTo>
                <a:lnTo>
                  <a:pt x="2221173" y="2379813"/>
                </a:lnTo>
                <a:lnTo>
                  <a:pt x="2259654" y="2355861"/>
                </a:lnTo>
                <a:lnTo>
                  <a:pt x="2297332" y="2330765"/>
                </a:lnTo>
                <a:lnTo>
                  <a:pt x="2334181" y="2304549"/>
                </a:lnTo>
                <a:lnTo>
                  <a:pt x="2370179" y="2277236"/>
                </a:lnTo>
                <a:lnTo>
                  <a:pt x="2405301" y="2248851"/>
                </a:lnTo>
                <a:lnTo>
                  <a:pt x="2439523" y="2219419"/>
                </a:lnTo>
                <a:lnTo>
                  <a:pt x="2472821" y="2188963"/>
                </a:lnTo>
                <a:lnTo>
                  <a:pt x="2505170" y="2157507"/>
                </a:lnTo>
                <a:lnTo>
                  <a:pt x="2536546" y="2125077"/>
                </a:lnTo>
                <a:lnTo>
                  <a:pt x="2566926" y="2091696"/>
                </a:lnTo>
                <a:lnTo>
                  <a:pt x="2596285" y="2057388"/>
                </a:lnTo>
                <a:lnTo>
                  <a:pt x="2624598" y="2022178"/>
                </a:lnTo>
                <a:lnTo>
                  <a:pt x="2651843" y="1986090"/>
                </a:lnTo>
                <a:lnTo>
                  <a:pt x="2677994" y="1949147"/>
                </a:lnTo>
                <a:lnTo>
                  <a:pt x="2703027" y="1911375"/>
                </a:lnTo>
                <a:lnTo>
                  <a:pt x="2726919" y="1872798"/>
                </a:lnTo>
                <a:lnTo>
                  <a:pt x="2749644" y="1833439"/>
                </a:lnTo>
                <a:lnTo>
                  <a:pt x="2771180" y="1793324"/>
                </a:lnTo>
                <a:lnTo>
                  <a:pt x="2791501" y="1752475"/>
                </a:lnTo>
                <a:lnTo>
                  <a:pt x="2810584" y="1710918"/>
                </a:lnTo>
                <a:lnTo>
                  <a:pt x="2828404" y="1668677"/>
                </a:lnTo>
                <a:lnTo>
                  <a:pt x="2844938" y="1625775"/>
                </a:lnTo>
                <a:lnTo>
                  <a:pt x="2860160" y="1582238"/>
                </a:lnTo>
                <a:lnTo>
                  <a:pt x="2874048" y="1538089"/>
                </a:lnTo>
                <a:lnTo>
                  <a:pt x="2886576" y="1493352"/>
                </a:lnTo>
                <a:lnTo>
                  <a:pt x="2897721" y="1448052"/>
                </a:lnTo>
                <a:lnTo>
                  <a:pt x="2907458" y="1402213"/>
                </a:lnTo>
                <a:lnTo>
                  <a:pt x="2915764" y="1355860"/>
                </a:lnTo>
                <a:lnTo>
                  <a:pt x="2922613" y="1309016"/>
                </a:lnTo>
                <a:lnTo>
                  <a:pt x="2927983" y="1261705"/>
                </a:lnTo>
                <a:lnTo>
                  <a:pt x="2931848" y="1213953"/>
                </a:lnTo>
                <a:lnTo>
                  <a:pt x="2934185" y="1165783"/>
                </a:lnTo>
                <a:lnTo>
                  <a:pt x="2934970" y="1117219"/>
                </a:lnTo>
                <a:lnTo>
                  <a:pt x="2934185" y="1068654"/>
                </a:lnTo>
                <a:lnTo>
                  <a:pt x="2931848" y="1020484"/>
                </a:lnTo>
                <a:lnTo>
                  <a:pt x="2927983" y="972732"/>
                </a:lnTo>
                <a:lnTo>
                  <a:pt x="2922613" y="925421"/>
                </a:lnTo>
                <a:lnTo>
                  <a:pt x="2915764" y="878577"/>
                </a:lnTo>
                <a:lnTo>
                  <a:pt x="2907458" y="832224"/>
                </a:lnTo>
                <a:lnTo>
                  <a:pt x="2897721" y="786385"/>
                </a:lnTo>
                <a:lnTo>
                  <a:pt x="2886576" y="741085"/>
                </a:lnTo>
                <a:lnTo>
                  <a:pt x="2874048" y="696348"/>
                </a:lnTo>
                <a:lnTo>
                  <a:pt x="2860160" y="652199"/>
                </a:lnTo>
                <a:lnTo>
                  <a:pt x="2844938" y="608662"/>
                </a:lnTo>
                <a:lnTo>
                  <a:pt x="2828404" y="565760"/>
                </a:lnTo>
                <a:lnTo>
                  <a:pt x="2810584" y="523519"/>
                </a:lnTo>
                <a:lnTo>
                  <a:pt x="2791501" y="481962"/>
                </a:lnTo>
                <a:lnTo>
                  <a:pt x="2771180" y="441113"/>
                </a:lnTo>
                <a:lnTo>
                  <a:pt x="2749644" y="400998"/>
                </a:lnTo>
                <a:lnTo>
                  <a:pt x="2726919" y="361639"/>
                </a:lnTo>
                <a:lnTo>
                  <a:pt x="2703027" y="323062"/>
                </a:lnTo>
                <a:lnTo>
                  <a:pt x="2677994" y="285290"/>
                </a:lnTo>
                <a:lnTo>
                  <a:pt x="2651843" y="248347"/>
                </a:lnTo>
                <a:lnTo>
                  <a:pt x="2624598" y="212259"/>
                </a:lnTo>
                <a:lnTo>
                  <a:pt x="2596285" y="177049"/>
                </a:lnTo>
                <a:lnTo>
                  <a:pt x="2566926" y="142741"/>
                </a:lnTo>
                <a:lnTo>
                  <a:pt x="2536546" y="109360"/>
                </a:lnTo>
                <a:lnTo>
                  <a:pt x="2505170" y="76930"/>
                </a:lnTo>
                <a:lnTo>
                  <a:pt x="2472821" y="45474"/>
                </a:lnTo>
                <a:lnTo>
                  <a:pt x="2439523" y="15018"/>
                </a:lnTo>
                <a:lnTo>
                  <a:pt x="2422060" y="0"/>
                </a:lnTo>
                <a:close/>
              </a:path>
            </a:pathLst>
          </a:custGeom>
          <a:solidFill>
            <a:srgbClr val="0852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3080" y="6748653"/>
            <a:ext cx="334645" cy="334645"/>
            <a:chOff x="123080" y="6748653"/>
            <a:chExt cx="334645" cy="334645"/>
          </a:xfrm>
        </p:grpSpPr>
        <p:sp>
          <p:nvSpPr>
            <p:cNvPr id="4" name="object 4"/>
            <p:cNvSpPr/>
            <p:nvPr/>
          </p:nvSpPr>
          <p:spPr>
            <a:xfrm>
              <a:off x="123080" y="6748653"/>
              <a:ext cx="334645" cy="334645"/>
            </a:xfrm>
            <a:custGeom>
              <a:avLst/>
              <a:gdLst/>
              <a:ahLst/>
              <a:cxnLst/>
              <a:rect l="l" t="t" r="r" b="b"/>
              <a:pathLst>
                <a:path w="334645" h="334645">
                  <a:moveTo>
                    <a:pt x="167063" y="0"/>
                  </a:moveTo>
                  <a:lnTo>
                    <a:pt x="122647" y="5967"/>
                  </a:lnTo>
                  <a:lnTo>
                    <a:pt x="82738" y="22808"/>
                  </a:lnTo>
                  <a:lnTo>
                    <a:pt x="48927" y="48926"/>
                  </a:lnTo>
                  <a:lnTo>
                    <a:pt x="22806" y="82728"/>
                  </a:lnTo>
                  <a:lnTo>
                    <a:pt x="5966" y="122619"/>
                  </a:lnTo>
                  <a:lnTo>
                    <a:pt x="0" y="167005"/>
                  </a:lnTo>
                  <a:lnTo>
                    <a:pt x="5966" y="211443"/>
                  </a:lnTo>
                  <a:lnTo>
                    <a:pt x="22806" y="251370"/>
                  </a:lnTo>
                  <a:lnTo>
                    <a:pt x="48927" y="285194"/>
                  </a:lnTo>
                  <a:lnTo>
                    <a:pt x="82738" y="311324"/>
                  </a:lnTo>
                  <a:lnTo>
                    <a:pt x="122647" y="328168"/>
                  </a:lnTo>
                  <a:lnTo>
                    <a:pt x="167063" y="334137"/>
                  </a:lnTo>
                  <a:lnTo>
                    <a:pt x="211474" y="328168"/>
                  </a:lnTo>
                  <a:lnTo>
                    <a:pt x="251381" y="311324"/>
                  </a:lnTo>
                  <a:lnTo>
                    <a:pt x="285190" y="285194"/>
                  </a:lnTo>
                  <a:lnTo>
                    <a:pt x="311311" y="251370"/>
                  </a:lnTo>
                  <a:lnTo>
                    <a:pt x="328152" y="211443"/>
                  </a:lnTo>
                  <a:lnTo>
                    <a:pt x="334119" y="167005"/>
                  </a:lnTo>
                  <a:lnTo>
                    <a:pt x="328152" y="122619"/>
                  </a:lnTo>
                  <a:lnTo>
                    <a:pt x="311311" y="82728"/>
                  </a:lnTo>
                  <a:lnTo>
                    <a:pt x="285190" y="48926"/>
                  </a:lnTo>
                  <a:lnTo>
                    <a:pt x="251381" y="22808"/>
                  </a:lnTo>
                  <a:lnTo>
                    <a:pt x="211474" y="5967"/>
                  </a:lnTo>
                  <a:lnTo>
                    <a:pt x="167063" y="0"/>
                  </a:lnTo>
                  <a:close/>
                </a:path>
              </a:pathLst>
            </a:custGeom>
            <a:solidFill>
              <a:srgbClr val="085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227" y="6795008"/>
              <a:ext cx="213144" cy="240156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0" y="9523834"/>
            <a:ext cx="7772400" cy="534670"/>
          </a:xfrm>
          <a:custGeom>
            <a:avLst/>
            <a:gdLst/>
            <a:ahLst/>
            <a:cxnLst/>
            <a:rect l="l" t="t" r="r" b="b"/>
            <a:pathLst>
              <a:path w="7772400" h="534670">
                <a:moveTo>
                  <a:pt x="7772400" y="534563"/>
                </a:moveTo>
                <a:lnTo>
                  <a:pt x="7772400" y="0"/>
                </a:lnTo>
                <a:lnTo>
                  <a:pt x="0" y="0"/>
                </a:lnTo>
                <a:lnTo>
                  <a:pt x="0" y="534563"/>
                </a:lnTo>
                <a:lnTo>
                  <a:pt x="7772400" y="53456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7701280" cy="9392920"/>
            <a:chOff x="0" y="0"/>
            <a:chExt cx="7701280" cy="939292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5553075" cy="3048635"/>
            </a:xfrm>
            <a:custGeom>
              <a:avLst/>
              <a:gdLst/>
              <a:ahLst/>
              <a:cxnLst/>
              <a:rect l="l" t="t" r="r" b="b"/>
              <a:pathLst>
                <a:path w="5553075" h="3048635">
                  <a:moveTo>
                    <a:pt x="4398429" y="0"/>
                  </a:moveTo>
                  <a:lnTo>
                    <a:pt x="0" y="0"/>
                  </a:lnTo>
                  <a:lnTo>
                    <a:pt x="0" y="2850156"/>
                  </a:lnTo>
                  <a:lnTo>
                    <a:pt x="74975" y="2867854"/>
                  </a:lnTo>
                  <a:lnTo>
                    <a:pt x="184129" y="2891830"/>
                  </a:lnTo>
                  <a:lnTo>
                    <a:pt x="295143" y="2914224"/>
                  </a:lnTo>
                  <a:lnTo>
                    <a:pt x="407950" y="2935005"/>
                  </a:lnTo>
                  <a:lnTo>
                    <a:pt x="522483" y="2954142"/>
                  </a:lnTo>
                  <a:lnTo>
                    <a:pt x="638678" y="2971604"/>
                  </a:lnTo>
                  <a:lnTo>
                    <a:pt x="756465" y="2987360"/>
                  </a:lnTo>
                  <a:lnTo>
                    <a:pt x="875780" y="3001378"/>
                  </a:lnTo>
                  <a:lnTo>
                    <a:pt x="996556" y="3013628"/>
                  </a:lnTo>
                  <a:lnTo>
                    <a:pt x="1118726" y="3024079"/>
                  </a:lnTo>
                  <a:lnTo>
                    <a:pt x="1242223" y="3032699"/>
                  </a:lnTo>
                  <a:lnTo>
                    <a:pt x="1366981" y="3039457"/>
                  </a:lnTo>
                  <a:lnTo>
                    <a:pt x="1492933" y="3044323"/>
                  </a:lnTo>
                  <a:lnTo>
                    <a:pt x="1620013" y="3047266"/>
                  </a:lnTo>
                  <a:lnTo>
                    <a:pt x="1748155" y="3048254"/>
                  </a:lnTo>
                  <a:lnTo>
                    <a:pt x="1812356" y="3048006"/>
                  </a:lnTo>
                  <a:lnTo>
                    <a:pt x="1876300" y="3047266"/>
                  </a:lnTo>
                  <a:lnTo>
                    <a:pt x="1939978" y="3046037"/>
                  </a:lnTo>
                  <a:lnTo>
                    <a:pt x="2003384" y="3044323"/>
                  </a:lnTo>
                  <a:lnTo>
                    <a:pt x="2066507" y="3042129"/>
                  </a:lnTo>
                  <a:lnTo>
                    <a:pt x="2129340" y="3039457"/>
                  </a:lnTo>
                  <a:lnTo>
                    <a:pt x="2191874" y="3036313"/>
                  </a:lnTo>
                  <a:lnTo>
                    <a:pt x="2254102" y="3032699"/>
                  </a:lnTo>
                  <a:lnTo>
                    <a:pt x="2316014" y="3028619"/>
                  </a:lnTo>
                  <a:lnTo>
                    <a:pt x="2438860" y="3019080"/>
                  </a:lnTo>
                  <a:lnTo>
                    <a:pt x="2560344" y="3007726"/>
                  </a:lnTo>
                  <a:lnTo>
                    <a:pt x="2680402" y="2994588"/>
                  </a:lnTo>
                  <a:lnTo>
                    <a:pt x="2798965" y="2979697"/>
                  </a:lnTo>
                  <a:lnTo>
                    <a:pt x="2915968" y="2963084"/>
                  </a:lnTo>
                  <a:lnTo>
                    <a:pt x="3031344" y="2944781"/>
                  </a:lnTo>
                  <a:lnTo>
                    <a:pt x="3145027" y="2924818"/>
                  </a:lnTo>
                  <a:lnTo>
                    <a:pt x="3256949" y="2903227"/>
                  </a:lnTo>
                  <a:lnTo>
                    <a:pt x="3367045" y="2880038"/>
                  </a:lnTo>
                  <a:lnTo>
                    <a:pt x="3475247" y="2855283"/>
                  </a:lnTo>
                  <a:lnTo>
                    <a:pt x="3581489" y="2828992"/>
                  </a:lnTo>
                  <a:lnTo>
                    <a:pt x="3685705" y="2801197"/>
                  </a:lnTo>
                  <a:lnTo>
                    <a:pt x="3737032" y="2786745"/>
                  </a:lnTo>
                  <a:lnTo>
                    <a:pt x="3787828" y="2771929"/>
                  </a:lnTo>
                  <a:lnTo>
                    <a:pt x="3838083" y="2756752"/>
                  </a:lnTo>
                  <a:lnTo>
                    <a:pt x="3887791" y="2741219"/>
                  </a:lnTo>
                  <a:lnTo>
                    <a:pt x="3936942" y="2725332"/>
                  </a:lnTo>
                  <a:lnTo>
                    <a:pt x="3985528" y="2709097"/>
                  </a:lnTo>
                  <a:lnTo>
                    <a:pt x="4033541" y="2692517"/>
                  </a:lnTo>
                  <a:lnTo>
                    <a:pt x="4080972" y="2675596"/>
                  </a:lnTo>
                  <a:lnTo>
                    <a:pt x="4127814" y="2658337"/>
                  </a:lnTo>
                  <a:lnTo>
                    <a:pt x="4174057" y="2640745"/>
                  </a:lnTo>
                  <a:lnTo>
                    <a:pt x="4219694" y="2622824"/>
                  </a:lnTo>
                  <a:lnTo>
                    <a:pt x="4264716" y="2604577"/>
                  </a:lnTo>
                  <a:lnTo>
                    <a:pt x="4309115" y="2586008"/>
                  </a:lnTo>
                  <a:lnTo>
                    <a:pt x="4352883" y="2567122"/>
                  </a:lnTo>
                  <a:lnTo>
                    <a:pt x="4396011" y="2547921"/>
                  </a:lnTo>
                  <a:lnTo>
                    <a:pt x="4438491" y="2528411"/>
                  </a:lnTo>
                  <a:lnTo>
                    <a:pt x="4480314" y="2508594"/>
                  </a:lnTo>
                  <a:lnTo>
                    <a:pt x="4521473" y="2488475"/>
                  </a:lnTo>
                  <a:lnTo>
                    <a:pt x="4561958" y="2468058"/>
                  </a:lnTo>
                  <a:lnTo>
                    <a:pt x="4601763" y="2447346"/>
                  </a:lnTo>
                  <a:lnTo>
                    <a:pt x="4640877" y="2426343"/>
                  </a:lnTo>
                  <a:lnTo>
                    <a:pt x="4679294" y="2405054"/>
                  </a:lnTo>
                  <a:lnTo>
                    <a:pt x="4717004" y="2383481"/>
                  </a:lnTo>
                  <a:lnTo>
                    <a:pt x="4754000" y="2361630"/>
                  </a:lnTo>
                  <a:lnTo>
                    <a:pt x="4790273" y="2339504"/>
                  </a:lnTo>
                  <a:lnTo>
                    <a:pt x="4825814" y="2317106"/>
                  </a:lnTo>
                  <a:lnTo>
                    <a:pt x="4860616" y="2294441"/>
                  </a:lnTo>
                  <a:lnTo>
                    <a:pt x="4894670" y="2271513"/>
                  </a:lnTo>
                  <a:lnTo>
                    <a:pt x="4927967" y="2248325"/>
                  </a:lnTo>
                  <a:lnTo>
                    <a:pt x="4960500" y="2224881"/>
                  </a:lnTo>
                  <a:lnTo>
                    <a:pt x="4992260" y="2201186"/>
                  </a:lnTo>
                  <a:lnTo>
                    <a:pt x="5023239" y="2177242"/>
                  </a:lnTo>
                  <a:lnTo>
                    <a:pt x="5053429" y="2153055"/>
                  </a:lnTo>
                  <a:lnTo>
                    <a:pt x="5082820" y="2128627"/>
                  </a:lnTo>
                  <a:lnTo>
                    <a:pt x="5139176" y="2079067"/>
                  </a:lnTo>
                  <a:lnTo>
                    <a:pt x="5192241" y="2028592"/>
                  </a:lnTo>
                  <a:lnTo>
                    <a:pt x="5241948" y="1977235"/>
                  </a:lnTo>
                  <a:lnTo>
                    <a:pt x="5288231" y="1925025"/>
                  </a:lnTo>
                  <a:lnTo>
                    <a:pt x="5331023" y="1871995"/>
                  </a:lnTo>
                  <a:lnTo>
                    <a:pt x="5370257" y="1818175"/>
                  </a:lnTo>
                  <a:lnTo>
                    <a:pt x="5405867" y="1763596"/>
                  </a:lnTo>
                  <a:lnTo>
                    <a:pt x="5437786" y="1708289"/>
                  </a:lnTo>
                  <a:lnTo>
                    <a:pt x="5465948" y="1652286"/>
                  </a:lnTo>
                  <a:lnTo>
                    <a:pt x="5490286" y="1595617"/>
                  </a:lnTo>
                  <a:lnTo>
                    <a:pt x="5510734" y="1538313"/>
                  </a:lnTo>
                  <a:lnTo>
                    <a:pt x="5527225" y="1480406"/>
                  </a:lnTo>
                  <a:lnTo>
                    <a:pt x="5539692" y="1421927"/>
                  </a:lnTo>
                  <a:lnTo>
                    <a:pt x="5548069" y="1362906"/>
                  </a:lnTo>
                  <a:lnTo>
                    <a:pt x="5552290" y="1303376"/>
                  </a:lnTo>
                  <a:lnTo>
                    <a:pt x="5552821" y="1273428"/>
                  </a:lnTo>
                  <a:lnTo>
                    <a:pt x="5552290" y="1243478"/>
                  </a:lnTo>
                  <a:lnTo>
                    <a:pt x="5548069" y="1183940"/>
                  </a:lnTo>
                  <a:lnTo>
                    <a:pt x="5539692" y="1124912"/>
                  </a:lnTo>
                  <a:lnTo>
                    <a:pt x="5527225" y="1066427"/>
                  </a:lnTo>
                  <a:lnTo>
                    <a:pt x="5510734" y="1008515"/>
                  </a:lnTo>
                  <a:lnTo>
                    <a:pt x="5490286" y="951207"/>
                  </a:lnTo>
                  <a:lnTo>
                    <a:pt x="5465948" y="894533"/>
                  </a:lnTo>
                  <a:lnTo>
                    <a:pt x="5437786" y="838526"/>
                  </a:lnTo>
                  <a:lnTo>
                    <a:pt x="5405867" y="783216"/>
                  </a:lnTo>
                  <a:lnTo>
                    <a:pt x="5370257" y="728634"/>
                  </a:lnTo>
                  <a:lnTo>
                    <a:pt x="5331023" y="674812"/>
                  </a:lnTo>
                  <a:lnTo>
                    <a:pt x="5288231" y="621780"/>
                  </a:lnTo>
                  <a:lnTo>
                    <a:pt x="5241948" y="569568"/>
                  </a:lnTo>
                  <a:lnTo>
                    <a:pt x="5192241" y="518210"/>
                  </a:lnTo>
                  <a:lnTo>
                    <a:pt x="5139176" y="467735"/>
                  </a:lnTo>
                  <a:lnTo>
                    <a:pt x="5082820" y="418174"/>
                  </a:lnTo>
                  <a:lnTo>
                    <a:pt x="5053429" y="393746"/>
                  </a:lnTo>
                  <a:lnTo>
                    <a:pt x="5023239" y="369558"/>
                  </a:lnTo>
                  <a:lnTo>
                    <a:pt x="4992260" y="345615"/>
                  </a:lnTo>
                  <a:lnTo>
                    <a:pt x="4960500" y="321920"/>
                  </a:lnTo>
                  <a:lnTo>
                    <a:pt x="4927967" y="298476"/>
                  </a:lnTo>
                  <a:lnTo>
                    <a:pt x="4894670" y="275288"/>
                  </a:lnTo>
                  <a:lnTo>
                    <a:pt x="4860616" y="252360"/>
                  </a:lnTo>
                  <a:lnTo>
                    <a:pt x="4825814" y="229696"/>
                  </a:lnTo>
                  <a:lnTo>
                    <a:pt x="4790273" y="207299"/>
                  </a:lnTo>
                  <a:lnTo>
                    <a:pt x="4754000" y="185173"/>
                  </a:lnTo>
                  <a:lnTo>
                    <a:pt x="4717004" y="163322"/>
                  </a:lnTo>
                  <a:lnTo>
                    <a:pt x="4679294" y="141751"/>
                  </a:lnTo>
                  <a:lnTo>
                    <a:pt x="4640877" y="120462"/>
                  </a:lnTo>
                  <a:lnTo>
                    <a:pt x="4601763" y="99460"/>
                  </a:lnTo>
                  <a:lnTo>
                    <a:pt x="4561958" y="78749"/>
                  </a:lnTo>
                  <a:lnTo>
                    <a:pt x="4521473" y="58332"/>
                  </a:lnTo>
                  <a:lnTo>
                    <a:pt x="4480314" y="38214"/>
                  </a:lnTo>
                  <a:lnTo>
                    <a:pt x="4438491" y="18399"/>
                  </a:lnTo>
                  <a:lnTo>
                    <a:pt x="4398429" y="0"/>
                  </a:lnTo>
                  <a:close/>
                </a:path>
              </a:pathLst>
            </a:custGeom>
            <a:solidFill>
              <a:srgbClr val="085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8820" y="1991753"/>
              <a:ext cx="1198232" cy="11982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5373" y="1426044"/>
              <a:ext cx="1226604" cy="12266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2996" y="766069"/>
              <a:ext cx="1809623" cy="8326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2788" y="113537"/>
              <a:ext cx="2148593" cy="9867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3264" y="1926323"/>
              <a:ext cx="1243596" cy="12435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30315" y="1953514"/>
              <a:ext cx="1139825" cy="1139190"/>
            </a:xfrm>
            <a:custGeom>
              <a:avLst/>
              <a:gdLst/>
              <a:ahLst/>
              <a:cxnLst/>
              <a:rect l="l" t="t" r="r" b="b"/>
              <a:pathLst>
                <a:path w="1139825" h="1139189">
                  <a:moveTo>
                    <a:pt x="569849" y="0"/>
                  </a:moveTo>
                  <a:lnTo>
                    <a:pt x="520682" y="2089"/>
                  </a:lnTo>
                  <a:lnTo>
                    <a:pt x="472676" y="8245"/>
                  </a:lnTo>
                  <a:lnTo>
                    <a:pt x="426002" y="18295"/>
                  </a:lnTo>
                  <a:lnTo>
                    <a:pt x="380831" y="32069"/>
                  </a:lnTo>
                  <a:lnTo>
                    <a:pt x="337335" y="49397"/>
                  </a:lnTo>
                  <a:lnTo>
                    <a:pt x="295684" y="70107"/>
                  </a:lnTo>
                  <a:lnTo>
                    <a:pt x="256050" y="94029"/>
                  </a:lnTo>
                  <a:lnTo>
                    <a:pt x="218603" y="120993"/>
                  </a:lnTo>
                  <a:lnTo>
                    <a:pt x="183515" y="150827"/>
                  </a:lnTo>
                  <a:lnTo>
                    <a:pt x="150957" y="183360"/>
                  </a:lnTo>
                  <a:lnTo>
                    <a:pt x="121099" y="218422"/>
                  </a:lnTo>
                  <a:lnTo>
                    <a:pt x="94114" y="255842"/>
                  </a:lnTo>
                  <a:lnTo>
                    <a:pt x="70171" y="295450"/>
                  </a:lnTo>
                  <a:lnTo>
                    <a:pt x="49443" y="337074"/>
                  </a:lnTo>
                  <a:lnTo>
                    <a:pt x="32099" y="380544"/>
                  </a:lnTo>
                  <a:lnTo>
                    <a:pt x="18312" y="425689"/>
                  </a:lnTo>
                  <a:lnTo>
                    <a:pt x="8253" y="472339"/>
                  </a:lnTo>
                  <a:lnTo>
                    <a:pt x="2091" y="520322"/>
                  </a:lnTo>
                  <a:lnTo>
                    <a:pt x="0" y="569467"/>
                  </a:lnTo>
                  <a:lnTo>
                    <a:pt x="2091" y="618595"/>
                  </a:lnTo>
                  <a:lnTo>
                    <a:pt x="8253" y="666564"/>
                  </a:lnTo>
                  <a:lnTo>
                    <a:pt x="18312" y="713203"/>
                  </a:lnTo>
                  <a:lnTo>
                    <a:pt x="32099" y="758341"/>
                  </a:lnTo>
                  <a:lnTo>
                    <a:pt x="49443" y="801807"/>
                  </a:lnTo>
                  <a:lnTo>
                    <a:pt x="70171" y="843429"/>
                  </a:lnTo>
                  <a:lnTo>
                    <a:pt x="94114" y="883037"/>
                  </a:lnTo>
                  <a:lnTo>
                    <a:pt x="121099" y="920459"/>
                  </a:lnTo>
                  <a:lnTo>
                    <a:pt x="150957" y="955525"/>
                  </a:lnTo>
                  <a:lnTo>
                    <a:pt x="183515" y="988063"/>
                  </a:lnTo>
                  <a:lnTo>
                    <a:pt x="218603" y="1017903"/>
                  </a:lnTo>
                  <a:lnTo>
                    <a:pt x="256050" y="1044873"/>
                  </a:lnTo>
                  <a:lnTo>
                    <a:pt x="295684" y="1068802"/>
                  </a:lnTo>
                  <a:lnTo>
                    <a:pt x="337335" y="1089519"/>
                  </a:lnTo>
                  <a:lnTo>
                    <a:pt x="380831" y="1106852"/>
                  </a:lnTo>
                  <a:lnTo>
                    <a:pt x="426002" y="1120632"/>
                  </a:lnTo>
                  <a:lnTo>
                    <a:pt x="472676" y="1130687"/>
                  </a:lnTo>
                  <a:lnTo>
                    <a:pt x="520682" y="1136845"/>
                  </a:lnTo>
                  <a:lnTo>
                    <a:pt x="569849" y="1138935"/>
                  </a:lnTo>
                  <a:lnTo>
                    <a:pt x="619015" y="1136845"/>
                  </a:lnTo>
                  <a:lnTo>
                    <a:pt x="667021" y="1130687"/>
                  </a:lnTo>
                  <a:lnTo>
                    <a:pt x="713695" y="1120632"/>
                  </a:lnTo>
                  <a:lnTo>
                    <a:pt x="758866" y="1106852"/>
                  </a:lnTo>
                  <a:lnTo>
                    <a:pt x="802362" y="1089519"/>
                  </a:lnTo>
                  <a:lnTo>
                    <a:pt x="844013" y="1068802"/>
                  </a:lnTo>
                  <a:lnTo>
                    <a:pt x="883647" y="1044873"/>
                  </a:lnTo>
                  <a:lnTo>
                    <a:pt x="921094" y="1017903"/>
                  </a:lnTo>
                  <a:lnTo>
                    <a:pt x="956182" y="988063"/>
                  </a:lnTo>
                  <a:lnTo>
                    <a:pt x="988740" y="955525"/>
                  </a:lnTo>
                  <a:lnTo>
                    <a:pt x="1018598" y="920459"/>
                  </a:lnTo>
                  <a:lnTo>
                    <a:pt x="1045583" y="883037"/>
                  </a:lnTo>
                  <a:lnTo>
                    <a:pt x="1069526" y="843429"/>
                  </a:lnTo>
                  <a:lnTo>
                    <a:pt x="1090254" y="801807"/>
                  </a:lnTo>
                  <a:lnTo>
                    <a:pt x="1107598" y="758341"/>
                  </a:lnTo>
                  <a:lnTo>
                    <a:pt x="1121385" y="713203"/>
                  </a:lnTo>
                  <a:lnTo>
                    <a:pt x="1131444" y="666564"/>
                  </a:lnTo>
                  <a:lnTo>
                    <a:pt x="1137606" y="618595"/>
                  </a:lnTo>
                  <a:lnTo>
                    <a:pt x="1139698" y="569467"/>
                  </a:lnTo>
                  <a:lnTo>
                    <a:pt x="1137606" y="520322"/>
                  </a:lnTo>
                  <a:lnTo>
                    <a:pt x="1131444" y="472339"/>
                  </a:lnTo>
                  <a:lnTo>
                    <a:pt x="1121385" y="425689"/>
                  </a:lnTo>
                  <a:lnTo>
                    <a:pt x="1107598" y="380544"/>
                  </a:lnTo>
                  <a:lnTo>
                    <a:pt x="1090254" y="337074"/>
                  </a:lnTo>
                  <a:lnTo>
                    <a:pt x="1069526" y="295450"/>
                  </a:lnTo>
                  <a:lnTo>
                    <a:pt x="1045583" y="255842"/>
                  </a:lnTo>
                  <a:lnTo>
                    <a:pt x="1018598" y="218422"/>
                  </a:lnTo>
                  <a:lnTo>
                    <a:pt x="988740" y="183360"/>
                  </a:lnTo>
                  <a:lnTo>
                    <a:pt x="956182" y="150827"/>
                  </a:lnTo>
                  <a:lnTo>
                    <a:pt x="921094" y="120993"/>
                  </a:lnTo>
                  <a:lnTo>
                    <a:pt x="883647" y="94029"/>
                  </a:lnTo>
                  <a:lnTo>
                    <a:pt x="844013" y="70107"/>
                  </a:lnTo>
                  <a:lnTo>
                    <a:pt x="802362" y="49397"/>
                  </a:lnTo>
                  <a:lnTo>
                    <a:pt x="758866" y="32069"/>
                  </a:lnTo>
                  <a:lnTo>
                    <a:pt x="713695" y="18295"/>
                  </a:lnTo>
                  <a:lnTo>
                    <a:pt x="667021" y="8245"/>
                  </a:lnTo>
                  <a:lnTo>
                    <a:pt x="619015" y="2089"/>
                  </a:lnTo>
                  <a:lnTo>
                    <a:pt x="5698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9464" y="2395664"/>
              <a:ext cx="1035634" cy="2779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57881" y="6870168"/>
              <a:ext cx="2942921" cy="23012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97552" y="6891515"/>
              <a:ext cx="2860548" cy="22250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4271" y="8332279"/>
              <a:ext cx="1060132" cy="10601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1123" y="5007864"/>
              <a:ext cx="2948939" cy="21610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79035" y="5047488"/>
              <a:ext cx="2836164" cy="2048256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123080" y="4171950"/>
            <a:ext cx="334645" cy="334645"/>
            <a:chOff x="123080" y="4171950"/>
            <a:chExt cx="334645" cy="334645"/>
          </a:xfrm>
        </p:grpSpPr>
        <p:sp>
          <p:nvSpPr>
            <p:cNvPr id="22" name="object 22"/>
            <p:cNvSpPr/>
            <p:nvPr/>
          </p:nvSpPr>
          <p:spPr>
            <a:xfrm>
              <a:off x="123080" y="4171950"/>
              <a:ext cx="334645" cy="334645"/>
            </a:xfrm>
            <a:custGeom>
              <a:avLst/>
              <a:gdLst/>
              <a:ahLst/>
              <a:cxnLst/>
              <a:rect l="l" t="t" r="r" b="b"/>
              <a:pathLst>
                <a:path w="334645" h="334645">
                  <a:moveTo>
                    <a:pt x="167063" y="0"/>
                  </a:moveTo>
                  <a:lnTo>
                    <a:pt x="122647" y="5968"/>
                  </a:lnTo>
                  <a:lnTo>
                    <a:pt x="82738" y="22812"/>
                  </a:lnTo>
                  <a:lnTo>
                    <a:pt x="48927" y="48942"/>
                  </a:lnTo>
                  <a:lnTo>
                    <a:pt x="22806" y="82766"/>
                  </a:lnTo>
                  <a:lnTo>
                    <a:pt x="5966" y="122693"/>
                  </a:lnTo>
                  <a:lnTo>
                    <a:pt x="0" y="167132"/>
                  </a:lnTo>
                  <a:lnTo>
                    <a:pt x="5966" y="211517"/>
                  </a:lnTo>
                  <a:lnTo>
                    <a:pt x="22806" y="251408"/>
                  </a:lnTo>
                  <a:lnTo>
                    <a:pt x="48927" y="285210"/>
                  </a:lnTo>
                  <a:lnTo>
                    <a:pt x="82738" y="311328"/>
                  </a:lnTo>
                  <a:lnTo>
                    <a:pt x="122647" y="328169"/>
                  </a:lnTo>
                  <a:lnTo>
                    <a:pt x="167063" y="334137"/>
                  </a:lnTo>
                  <a:lnTo>
                    <a:pt x="211474" y="328169"/>
                  </a:lnTo>
                  <a:lnTo>
                    <a:pt x="251381" y="311328"/>
                  </a:lnTo>
                  <a:lnTo>
                    <a:pt x="285190" y="285210"/>
                  </a:lnTo>
                  <a:lnTo>
                    <a:pt x="311311" y="251408"/>
                  </a:lnTo>
                  <a:lnTo>
                    <a:pt x="328152" y="211517"/>
                  </a:lnTo>
                  <a:lnTo>
                    <a:pt x="334119" y="167132"/>
                  </a:lnTo>
                  <a:lnTo>
                    <a:pt x="328152" y="122693"/>
                  </a:lnTo>
                  <a:lnTo>
                    <a:pt x="311311" y="82766"/>
                  </a:lnTo>
                  <a:lnTo>
                    <a:pt x="285190" y="48942"/>
                  </a:lnTo>
                  <a:lnTo>
                    <a:pt x="251381" y="22812"/>
                  </a:lnTo>
                  <a:lnTo>
                    <a:pt x="211474" y="5968"/>
                  </a:lnTo>
                  <a:lnTo>
                    <a:pt x="167063" y="0"/>
                  </a:lnTo>
                  <a:close/>
                </a:path>
              </a:pathLst>
            </a:custGeom>
            <a:solidFill>
              <a:srgbClr val="085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2227" y="4218305"/>
              <a:ext cx="213144" cy="240157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23080" y="4594859"/>
            <a:ext cx="334645" cy="334645"/>
            <a:chOff x="123080" y="4594859"/>
            <a:chExt cx="334645" cy="334645"/>
          </a:xfrm>
        </p:grpSpPr>
        <p:sp>
          <p:nvSpPr>
            <p:cNvPr id="25" name="object 25"/>
            <p:cNvSpPr/>
            <p:nvPr/>
          </p:nvSpPr>
          <p:spPr>
            <a:xfrm>
              <a:off x="123080" y="4594859"/>
              <a:ext cx="334645" cy="334645"/>
            </a:xfrm>
            <a:custGeom>
              <a:avLst/>
              <a:gdLst/>
              <a:ahLst/>
              <a:cxnLst/>
              <a:rect l="l" t="t" r="r" b="b"/>
              <a:pathLst>
                <a:path w="334645" h="334645">
                  <a:moveTo>
                    <a:pt x="167063" y="0"/>
                  </a:moveTo>
                  <a:lnTo>
                    <a:pt x="122647" y="5968"/>
                  </a:lnTo>
                  <a:lnTo>
                    <a:pt x="82738" y="22812"/>
                  </a:lnTo>
                  <a:lnTo>
                    <a:pt x="48927" y="48942"/>
                  </a:lnTo>
                  <a:lnTo>
                    <a:pt x="22806" y="82766"/>
                  </a:lnTo>
                  <a:lnTo>
                    <a:pt x="5966" y="122693"/>
                  </a:lnTo>
                  <a:lnTo>
                    <a:pt x="0" y="167131"/>
                  </a:lnTo>
                  <a:lnTo>
                    <a:pt x="5966" y="211517"/>
                  </a:lnTo>
                  <a:lnTo>
                    <a:pt x="22806" y="251408"/>
                  </a:lnTo>
                  <a:lnTo>
                    <a:pt x="48927" y="285210"/>
                  </a:lnTo>
                  <a:lnTo>
                    <a:pt x="82738" y="311328"/>
                  </a:lnTo>
                  <a:lnTo>
                    <a:pt x="122647" y="328169"/>
                  </a:lnTo>
                  <a:lnTo>
                    <a:pt x="167063" y="334137"/>
                  </a:lnTo>
                  <a:lnTo>
                    <a:pt x="211474" y="328169"/>
                  </a:lnTo>
                  <a:lnTo>
                    <a:pt x="251381" y="311328"/>
                  </a:lnTo>
                  <a:lnTo>
                    <a:pt x="285190" y="285210"/>
                  </a:lnTo>
                  <a:lnTo>
                    <a:pt x="311311" y="251408"/>
                  </a:lnTo>
                  <a:lnTo>
                    <a:pt x="328152" y="211517"/>
                  </a:lnTo>
                  <a:lnTo>
                    <a:pt x="334119" y="167131"/>
                  </a:lnTo>
                  <a:lnTo>
                    <a:pt x="328152" y="122693"/>
                  </a:lnTo>
                  <a:lnTo>
                    <a:pt x="311311" y="82766"/>
                  </a:lnTo>
                  <a:lnTo>
                    <a:pt x="285190" y="48942"/>
                  </a:lnTo>
                  <a:lnTo>
                    <a:pt x="251381" y="22812"/>
                  </a:lnTo>
                  <a:lnTo>
                    <a:pt x="211474" y="5968"/>
                  </a:lnTo>
                  <a:lnTo>
                    <a:pt x="167063" y="0"/>
                  </a:lnTo>
                  <a:close/>
                </a:path>
              </a:pathLst>
            </a:custGeom>
            <a:solidFill>
              <a:srgbClr val="085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2227" y="4641214"/>
              <a:ext cx="213144" cy="240157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23080" y="5740019"/>
            <a:ext cx="334645" cy="334645"/>
            <a:chOff x="123080" y="5740019"/>
            <a:chExt cx="334645" cy="334645"/>
          </a:xfrm>
        </p:grpSpPr>
        <p:sp>
          <p:nvSpPr>
            <p:cNvPr id="28" name="object 28"/>
            <p:cNvSpPr/>
            <p:nvPr/>
          </p:nvSpPr>
          <p:spPr>
            <a:xfrm>
              <a:off x="123080" y="5740019"/>
              <a:ext cx="334645" cy="334645"/>
            </a:xfrm>
            <a:custGeom>
              <a:avLst/>
              <a:gdLst/>
              <a:ahLst/>
              <a:cxnLst/>
              <a:rect l="l" t="t" r="r" b="b"/>
              <a:pathLst>
                <a:path w="334645" h="334645">
                  <a:moveTo>
                    <a:pt x="167063" y="0"/>
                  </a:moveTo>
                  <a:lnTo>
                    <a:pt x="122647" y="5968"/>
                  </a:lnTo>
                  <a:lnTo>
                    <a:pt x="82738" y="22812"/>
                  </a:lnTo>
                  <a:lnTo>
                    <a:pt x="48927" y="48942"/>
                  </a:lnTo>
                  <a:lnTo>
                    <a:pt x="22806" y="82766"/>
                  </a:lnTo>
                  <a:lnTo>
                    <a:pt x="5966" y="122693"/>
                  </a:lnTo>
                  <a:lnTo>
                    <a:pt x="0" y="167131"/>
                  </a:lnTo>
                  <a:lnTo>
                    <a:pt x="5966" y="211517"/>
                  </a:lnTo>
                  <a:lnTo>
                    <a:pt x="22806" y="251408"/>
                  </a:lnTo>
                  <a:lnTo>
                    <a:pt x="48927" y="285210"/>
                  </a:lnTo>
                  <a:lnTo>
                    <a:pt x="82738" y="311328"/>
                  </a:lnTo>
                  <a:lnTo>
                    <a:pt x="122647" y="328169"/>
                  </a:lnTo>
                  <a:lnTo>
                    <a:pt x="167063" y="334136"/>
                  </a:lnTo>
                  <a:lnTo>
                    <a:pt x="211474" y="328169"/>
                  </a:lnTo>
                  <a:lnTo>
                    <a:pt x="251381" y="311328"/>
                  </a:lnTo>
                  <a:lnTo>
                    <a:pt x="285190" y="285210"/>
                  </a:lnTo>
                  <a:lnTo>
                    <a:pt x="311311" y="251408"/>
                  </a:lnTo>
                  <a:lnTo>
                    <a:pt x="328152" y="211517"/>
                  </a:lnTo>
                  <a:lnTo>
                    <a:pt x="334119" y="167131"/>
                  </a:lnTo>
                  <a:lnTo>
                    <a:pt x="328152" y="122693"/>
                  </a:lnTo>
                  <a:lnTo>
                    <a:pt x="311311" y="82766"/>
                  </a:lnTo>
                  <a:lnTo>
                    <a:pt x="285190" y="48942"/>
                  </a:lnTo>
                  <a:lnTo>
                    <a:pt x="251381" y="22812"/>
                  </a:lnTo>
                  <a:lnTo>
                    <a:pt x="211474" y="5968"/>
                  </a:lnTo>
                  <a:lnTo>
                    <a:pt x="167063" y="0"/>
                  </a:lnTo>
                  <a:close/>
                </a:path>
              </a:pathLst>
            </a:custGeom>
            <a:solidFill>
              <a:srgbClr val="085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2227" y="5786374"/>
              <a:ext cx="213144" cy="240156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23080" y="6163309"/>
            <a:ext cx="334645" cy="334645"/>
            <a:chOff x="123080" y="6163309"/>
            <a:chExt cx="334645" cy="334645"/>
          </a:xfrm>
        </p:grpSpPr>
        <p:sp>
          <p:nvSpPr>
            <p:cNvPr id="31" name="object 31"/>
            <p:cNvSpPr/>
            <p:nvPr/>
          </p:nvSpPr>
          <p:spPr>
            <a:xfrm>
              <a:off x="123080" y="6163309"/>
              <a:ext cx="334645" cy="334645"/>
            </a:xfrm>
            <a:custGeom>
              <a:avLst/>
              <a:gdLst/>
              <a:ahLst/>
              <a:cxnLst/>
              <a:rect l="l" t="t" r="r" b="b"/>
              <a:pathLst>
                <a:path w="334645" h="334645">
                  <a:moveTo>
                    <a:pt x="167063" y="0"/>
                  </a:moveTo>
                  <a:lnTo>
                    <a:pt x="122647" y="5968"/>
                  </a:lnTo>
                  <a:lnTo>
                    <a:pt x="82738" y="22812"/>
                  </a:lnTo>
                  <a:lnTo>
                    <a:pt x="48927" y="48942"/>
                  </a:lnTo>
                  <a:lnTo>
                    <a:pt x="22806" y="82766"/>
                  </a:lnTo>
                  <a:lnTo>
                    <a:pt x="5966" y="122693"/>
                  </a:lnTo>
                  <a:lnTo>
                    <a:pt x="0" y="167131"/>
                  </a:lnTo>
                  <a:lnTo>
                    <a:pt x="5966" y="211517"/>
                  </a:lnTo>
                  <a:lnTo>
                    <a:pt x="22806" y="251408"/>
                  </a:lnTo>
                  <a:lnTo>
                    <a:pt x="48927" y="285210"/>
                  </a:lnTo>
                  <a:lnTo>
                    <a:pt x="82738" y="311328"/>
                  </a:lnTo>
                  <a:lnTo>
                    <a:pt x="122647" y="328169"/>
                  </a:lnTo>
                  <a:lnTo>
                    <a:pt x="167063" y="334137"/>
                  </a:lnTo>
                  <a:lnTo>
                    <a:pt x="211474" y="328169"/>
                  </a:lnTo>
                  <a:lnTo>
                    <a:pt x="251381" y="311328"/>
                  </a:lnTo>
                  <a:lnTo>
                    <a:pt x="285190" y="285210"/>
                  </a:lnTo>
                  <a:lnTo>
                    <a:pt x="311311" y="251408"/>
                  </a:lnTo>
                  <a:lnTo>
                    <a:pt x="328152" y="211517"/>
                  </a:lnTo>
                  <a:lnTo>
                    <a:pt x="334119" y="167131"/>
                  </a:lnTo>
                  <a:lnTo>
                    <a:pt x="328152" y="122693"/>
                  </a:lnTo>
                  <a:lnTo>
                    <a:pt x="311311" y="82766"/>
                  </a:lnTo>
                  <a:lnTo>
                    <a:pt x="285190" y="48942"/>
                  </a:lnTo>
                  <a:lnTo>
                    <a:pt x="251381" y="22812"/>
                  </a:lnTo>
                  <a:lnTo>
                    <a:pt x="211474" y="5968"/>
                  </a:lnTo>
                  <a:lnTo>
                    <a:pt x="167063" y="0"/>
                  </a:lnTo>
                  <a:close/>
                </a:path>
              </a:pathLst>
            </a:custGeom>
            <a:solidFill>
              <a:srgbClr val="085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2227" y="6209664"/>
              <a:ext cx="213144" cy="240157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23080" y="5186426"/>
            <a:ext cx="334645" cy="334645"/>
            <a:chOff x="123080" y="5186426"/>
            <a:chExt cx="334645" cy="334645"/>
          </a:xfrm>
        </p:grpSpPr>
        <p:sp>
          <p:nvSpPr>
            <p:cNvPr id="34" name="object 34"/>
            <p:cNvSpPr/>
            <p:nvPr/>
          </p:nvSpPr>
          <p:spPr>
            <a:xfrm>
              <a:off x="123080" y="5186426"/>
              <a:ext cx="334645" cy="334645"/>
            </a:xfrm>
            <a:custGeom>
              <a:avLst/>
              <a:gdLst/>
              <a:ahLst/>
              <a:cxnLst/>
              <a:rect l="l" t="t" r="r" b="b"/>
              <a:pathLst>
                <a:path w="334645" h="334645">
                  <a:moveTo>
                    <a:pt x="167063" y="0"/>
                  </a:moveTo>
                  <a:lnTo>
                    <a:pt x="122647" y="5968"/>
                  </a:lnTo>
                  <a:lnTo>
                    <a:pt x="82738" y="22812"/>
                  </a:lnTo>
                  <a:lnTo>
                    <a:pt x="48927" y="48942"/>
                  </a:lnTo>
                  <a:lnTo>
                    <a:pt x="22806" y="82766"/>
                  </a:lnTo>
                  <a:lnTo>
                    <a:pt x="5966" y="122693"/>
                  </a:lnTo>
                  <a:lnTo>
                    <a:pt x="0" y="167132"/>
                  </a:lnTo>
                  <a:lnTo>
                    <a:pt x="5966" y="211517"/>
                  </a:lnTo>
                  <a:lnTo>
                    <a:pt x="22806" y="251408"/>
                  </a:lnTo>
                  <a:lnTo>
                    <a:pt x="48927" y="285210"/>
                  </a:lnTo>
                  <a:lnTo>
                    <a:pt x="82738" y="311328"/>
                  </a:lnTo>
                  <a:lnTo>
                    <a:pt x="122647" y="328169"/>
                  </a:lnTo>
                  <a:lnTo>
                    <a:pt x="167063" y="334137"/>
                  </a:lnTo>
                  <a:lnTo>
                    <a:pt x="211474" y="328169"/>
                  </a:lnTo>
                  <a:lnTo>
                    <a:pt x="251381" y="311328"/>
                  </a:lnTo>
                  <a:lnTo>
                    <a:pt x="285190" y="285210"/>
                  </a:lnTo>
                  <a:lnTo>
                    <a:pt x="311311" y="251408"/>
                  </a:lnTo>
                  <a:lnTo>
                    <a:pt x="328152" y="211517"/>
                  </a:lnTo>
                  <a:lnTo>
                    <a:pt x="334119" y="167132"/>
                  </a:lnTo>
                  <a:lnTo>
                    <a:pt x="328152" y="122693"/>
                  </a:lnTo>
                  <a:lnTo>
                    <a:pt x="311311" y="82766"/>
                  </a:lnTo>
                  <a:lnTo>
                    <a:pt x="285190" y="48942"/>
                  </a:lnTo>
                  <a:lnTo>
                    <a:pt x="251381" y="22812"/>
                  </a:lnTo>
                  <a:lnTo>
                    <a:pt x="211474" y="5968"/>
                  </a:lnTo>
                  <a:lnTo>
                    <a:pt x="167063" y="0"/>
                  </a:lnTo>
                  <a:close/>
                </a:path>
              </a:pathLst>
            </a:custGeom>
            <a:solidFill>
              <a:srgbClr val="085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2227" y="5232781"/>
              <a:ext cx="213144" cy="240157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860918"/>
            <a:ext cx="4269613" cy="1104760"/>
          </a:xfrm>
          <a:prstGeom prst="rect">
            <a:avLst/>
          </a:prstGeom>
        </p:spPr>
      </p:pic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29031" y="5283"/>
            <a:ext cx="5386070" cy="243522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29209" marR="5080" indent="-17145">
              <a:lnSpc>
                <a:spcPct val="93700"/>
              </a:lnSpc>
              <a:spcBef>
                <a:spcPts val="515"/>
              </a:spcBef>
            </a:pPr>
            <a:r>
              <a:rPr sz="5500" spc="-10" dirty="0"/>
              <a:t>NECESITAMOS </a:t>
            </a:r>
            <a:r>
              <a:rPr sz="5500" spc="-40" dirty="0"/>
              <a:t>CONDUCTORES </a:t>
            </a:r>
            <a:r>
              <a:rPr sz="5500" dirty="0"/>
              <a:t>DE</a:t>
            </a:r>
            <a:r>
              <a:rPr sz="5500" spc="-110" dirty="0"/>
              <a:t> </a:t>
            </a:r>
            <a:r>
              <a:rPr sz="5500" dirty="0"/>
              <a:t>MINI</a:t>
            </a:r>
            <a:r>
              <a:rPr sz="5500" spc="-95" dirty="0"/>
              <a:t> </a:t>
            </a:r>
            <a:r>
              <a:rPr sz="5500" spc="-25" dirty="0"/>
              <a:t>VAN</a:t>
            </a:r>
            <a:endParaRPr sz="5500" dirty="0"/>
          </a:p>
        </p:txBody>
      </p:sp>
      <p:grpSp>
        <p:nvGrpSpPr>
          <p:cNvPr id="38" name="object 38"/>
          <p:cNvGrpSpPr/>
          <p:nvPr/>
        </p:nvGrpSpPr>
        <p:grpSpPr>
          <a:xfrm>
            <a:off x="4953000" y="3134867"/>
            <a:ext cx="2743200" cy="2083435"/>
            <a:chOff x="4953000" y="3134867"/>
            <a:chExt cx="2743200" cy="2083435"/>
          </a:xfrm>
        </p:grpSpPr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53000" y="3134867"/>
              <a:ext cx="2743200" cy="20833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10911" y="3174491"/>
              <a:ext cx="2630424" cy="1970531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19887" y="3284347"/>
            <a:ext cx="4788535" cy="561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ts val="2310"/>
              </a:lnSpc>
              <a:spcBef>
                <a:spcPts val="100"/>
              </a:spcBef>
            </a:pPr>
            <a:r>
              <a:rPr sz="2000" b="1" dirty="0">
                <a:latin typeface="Arial Nova"/>
                <a:cs typeface="Arial Nova"/>
              </a:rPr>
              <a:t>Unase</a:t>
            </a:r>
            <a:r>
              <a:rPr sz="2000" b="1" spc="-15" dirty="0">
                <a:latin typeface="Arial Nova"/>
                <a:cs typeface="Arial Nova"/>
              </a:rPr>
              <a:t> </a:t>
            </a:r>
            <a:r>
              <a:rPr sz="2000" b="1" dirty="0">
                <a:latin typeface="Arial Nova"/>
                <a:cs typeface="Arial Nova"/>
              </a:rPr>
              <a:t>a</a:t>
            </a:r>
            <a:r>
              <a:rPr sz="2000" b="1" spc="-25" dirty="0">
                <a:latin typeface="Arial Nova"/>
                <a:cs typeface="Arial Nova"/>
              </a:rPr>
              <a:t> </a:t>
            </a:r>
            <a:r>
              <a:rPr sz="2000" b="1" dirty="0">
                <a:latin typeface="Arial Nova"/>
                <a:cs typeface="Arial Nova"/>
              </a:rPr>
              <a:t>nuestra</a:t>
            </a:r>
            <a:r>
              <a:rPr sz="2000" b="1" spc="-20" dirty="0">
                <a:latin typeface="Arial Nova"/>
                <a:cs typeface="Arial Nova"/>
              </a:rPr>
              <a:t> </a:t>
            </a:r>
            <a:r>
              <a:rPr sz="2000" b="1" dirty="0">
                <a:latin typeface="Arial Nova"/>
                <a:cs typeface="Arial Nova"/>
              </a:rPr>
              <a:t>gran</a:t>
            </a:r>
            <a:r>
              <a:rPr sz="2000" b="1" spc="-25" dirty="0">
                <a:latin typeface="Arial Nova"/>
                <a:cs typeface="Arial Nova"/>
              </a:rPr>
              <a:t> </a:t>
            </a:r>
            <a:r>
              <a:rPr sz="2000" b="1" dirty="0">
                <a:latin typeface="Arial Nova"/>
                <a:cs typeface="Arial Nova"/>
              </a:rPr>
              <a:t>familia</a:t>
            </a:r>
            <a:r>
              <a:rPr sz="2000" b="1" spc="-20" dirty="0">
                <a:latin typeface="Arial Nova"/>
                <a:cs typeface="Arial Nova"/>
              </a:rPr>
              <a:t> </a:t>
            </a:r>
            <a:r>
              <a:rPr sz="2000" b="1" spc="-25" dirty="0">
                <a:latin typeface="Arial Nova"/>
                <a:cs typeface="Arial Nova"/>
              </a:rPr>
              <a:t>de</a:t>
            </a:r>
            <a:endParaRPr sz="2000">
              <a:latin typeface="Arial Nova"/>
              <a:cs typeface="Arial Nova"/>
            </a:endParaRPr>
          </a:p>
          <a:p>
            <a:pPr marL="12700">
              <a:lnSpc>
                <a:spcPts val="3510"/>
              </a:lnSpc>
            </a:pPr>
            <a:r>
              <a:rPr sz="3000" b="1" cap="small" dirty="0">
                <a:latin typeface="Century Gothic"/>
                <a:cs typeface="Century Gothic"/>
              </a:rPr>
              <a:t>Conductores</a:t>
            </a:r>
            <a:r>
              <a:rPr sz="3000" b="1" cap="small" spc="165" dirty="0">
                <a:latin typeface="Century Gothic"/>
                <a:cs typeface="Century Gothic"/>
              </a:rPr>
              <a:t> </a:t>
            </a:r>
            <a:r>
              <a:rPr sz="3000" b="1" cap="small" spc="-40" dirty="0">
                <a:latin typeface="Century Gothic"/>
                <a:cs typeface="Century Gothic"/>
              </a:rPr>
              <a:t>Profesionales</a:t>
            </a:r>
            <a:endParaRPr sz="3000">
              <a:latin typeface="Century Gothic"/>
              <a:cs typeface="Century Gothic"/>
            </a:endParaRPr>
          </a:p>
          <a:p>
            <a:pPr marL="474345">
              <a:lnSpc>
                <a:spcPct val="100000"/>
              </a:lnSpc>
              <a:spcBef>
                <a:spcPts val="1275"/>
              </a:spcBef>
            </a:pPr>
            <a:r>
              <a:rPr sz="1500" dirty="0">
                <a:latin typeface="Arial Nova"/>
                <a:cs typeface="Arial Nova"/>
              </a:rPr>
              <a:t>Le</a:t>
            </a:r>
            <a:r>
              <a:rPr sz="1500" spc="-4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ayudaremos</a:t>
            </a:r>
            <a:r>
              <a:rPr sz="1500" spc="-3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a</a:t>
            </a:r>
            <a:r>
              <a:rPr sz="1500" spc="-3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obtener</a:t>
            </a:r>
            <a:r>
              <a:rPr sz="1500" spc="-4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su</a:t>
            </a:r>
            <a:r>
              <a:rPr sz="1500" spc="-3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Certificado</a:t>
            </a:r>
            <a:r>
              <a:rPr sz="1500" spc="-35" dirty="0">
                <a:latin typeface="Arial Nova"/>
                <a:cs typeface="Arial Nova"/>
              </a:rPr>
              <a:t> </a:t>
            </a:r>
            <a:r>
              <a:rPr sz="1500" spc="-25" dirty="0">
                <a:latin typeface="Arial Nova"/>
                <a:cs typeface="Arial Nova"/>
              </a:rPr>
              <a:t>7D</a:t>
            </a:r>
            <a:endParaRPr sz="1500">
              <a:latin typeface="Arial Nova"/>
              <a:cs typeface="Arial Nova"/>
            </a:endParaRPr>
          </a:p>
          <a:p>
            <a:pPr marL="474345" marR="826769">
              <a:lnSpc>
                <a:spcPct val="106000"/>
              </a:lnSpc>
              <a:spcBef>
                <a:spcPts val="1019"/>
              </a:spcBef>
            </a:pPr>
            <a:r>
              <a:rPr sz="1500" dirty="0">
                <a:latin typeface="Arial Nova"/>
                <a:cs typeface="Arial Nova"/>
              </a:rPr>
              <a:t>Un</a:t>
            </a:r>
            <a:r>
              <a:rPr sz="1500" spc="-1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promedio</a:t>
            </a:r>
            <a:r>
              <a:rPr sz="1500" spc="-1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de</a:t>
            </a:r>
            <a:r>
              <a:rPr sz="1500" spc="-2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25-29</a:t>
            </a:r>
            <a:r>
              <a:rPr sz="1500" spc="-1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horas</a:t>
            </a:r>
            <a:r>
              <a:rPr sz="1500" spc="-1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a</a:t>
            </a:r>
            <a:r>
              <a:rPr sz="1500" spc="-2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la</a:t>
            </a:r>
            <a:r>
              <a:rPr sz="1500" spc="-15" dirty="0">
                <a:latin typeface="Arial Nova"/>
                <a:cs typeface="Arial Nova"/>
              </a:rPr>
              <a:t> </a:t>
            </a:r>
            <a:r>
              <a:rPr sz="1500" spc="-10" dirty="0">
                <a:latin typeface="Arial Nova"/>
                <a:cs typeface="Arial Nova"/>
              </a:rPr>
              <a:t>semana </a:t>
            </a:r>
            <a:r>
              <a:rPr sz="1500" dirty="0">
                <a:latin typeface="Arial Nova"/>
                <a:cs typeface="Arial Nova"/>
              </a:rPr>
              <a:t>para</a:t>
            </a:r>
            <a:r>
              <a:rPr sz="1500" spc="-5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conductores</a:t>
            </a:r>
            <a:r>
              <a:rPr sz="1500" spc="-50" dirty="0">
                <a:latin typeface="Arial Nova"/>
                <a:cs typeface="Arial Nova"/>
              </a:rPr>
              <a:t> </a:t>
            </a:r>
            <a:r>
              <a:rPr sz="1500" spc="-25" dirty="0">
                <a:latin typeface="Arial Nova"/>
                <a:cs typeface="Arial Nova"/>
              </a:rPr>
              <a:t>7D</a:t>
            </a:r>
            <a:endParaRPr sz="1500">
              <a:latin typeface="Arial Nova"/>
              <a:cs typeface="Arial Nova"/>
            </a:endParaRPr>
          </a:p>
          <a:p>
            <a:pPr marL="474345" marR="1313180">
              <a:lnSpc>
                <a:spcPct val="106000"/>
              </a:lnSpc>
              <a:spcBef>
                <a:spcPts val="1019"/>
              </a:spcBef>
            </a:pPr>
            <a:r>
              <a:rPr sz="1500" dirty="0">
                <a:latin typeface="Arial Nova"/>
                <a:cs typeface="Arial Nova"/>
              </a:rPr>
              <a:t>Conductores</a:t>
            </a:r>
            <a:r>
              <a:rPr sz="1500" spc="-4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con</a:t>
            </a:r>
            <a:r>
              <a:rPr sz="1500" spc="-2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Experiencia</a:t>
            </a:r>
            <a:r>
              <a:rPr sz="1500" spc="-4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y</a:t>
            </a:r>
            <a:r>
              <a:rPr sz="1500" spc="-25" dirty="0">
                <a:latin typeface="Arial Nova"/>
                <a:cs typeface="Arial Nova"/>
              </a:rPr>
              <a:t> con </a:t>
            </a:r>
            <a:r>
              <a:rPr sz="1500" dirty="0">
                <a:latin typeface="Arial Nova"/>
                <a:cs typeface="Arial Nova"/>
              </a:rPr>
              <a:t>Certificado</a:t>
            </a:r>
            <a:r>
              <a:rPr sz="1500" spc="-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7D son </a:t>
            </a:r>
            <a:r>
              <a:rPr sz="1500" spc="-10" dirty="0">
                <a:latin typeface="Arial Nova"/>
                <a:cs typeface="Arial Nova"/>
              </a:rPr>
              <a:t>bienvenidos!</a:t>
            </a:r>
            <a:endParaRPr sz="1500">
              <a:latin typeface="Arial Nova"/>
              <a:cs typeface="Arial Nova"/>
            </a:endParaRPr>
          </a:p>
          <a:p>
            <a:pPr marL="474345">
              <a:lnSpc>
                <a:spcPct val="100000"/>
              </a:lnSpc>
              <a:spcBef>
                <a:spcPts val="1130"/>
              </a:spcBef>
            </a:pPr>
            <a:r>
              <a:rPr sz="1500" dirty="0">
                <a:latin typeface="Arial Nova"/>
                <a:cs typeface="Arial Nova"/>
              </a:rPr>
              <a:t>401(k),</a:t>
            </a:r>
            <a:r>
              <a:rPr sz="1500" spc="-2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seguro</a:t>
            </a:r>
            <a:r>
              <a:rPr sz="1500" spc="-2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dental</a:t>
            </a:r>
            <a:r>
              <a:rPr sz="1500" spc="-2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y</a:t>
            </a:r>
            <a:r>
              <a:rPr sz="1500" spc="-1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de</a:t>
            </a:r>
            <a:r>
              <a:rPr sz="1500" spc="-1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visión</a:t>
            </a:r>
            <a:r>
              <a:rPr sz="1500" spc="-20" dirty="0">
                <a:latin typeface="Arial Nova"/>
                <a:cs typeface="Arial Nova"/>
              </a:rPr>
              <a:t> </a:t>
            </a:r>
            <a:r>
              <a:rPr sz="1500" spc="-10" dirty="0">
                <a:latin typeface="Arial Nova"/>
                <a:cs typeface="Arial Nova"/>
              </a:rPr>
              <a:t>disponibles</a:t>
            </a:r>
            <a:endParaRPr sz="1500">
              <a:latin typeface="Arial Nova"/>
              <a:cs typeface="Arial Nova"/>
            </a:endParaRPr>
          </a:p>
          <a:p>
            <a:pPr marL="474345" marR="974090">
              <a:lnSpc>
                <a:spcPct val="106000"/>
              </a:lnSpc>
              <a:spcBef>
                <a:spcPts val="1019"/>
              </a:spcBef>
            </a:pPr>
            <a:r>
              <a:rPr sz="1500" dirty="0">
                <a:latin typeface="Arial Nova"/>
                <a:cs typeface="Arial Nova"/>
              </a:rPr>
              <a:t>¡Llévese</a:t>
            </a:r>
            <a:r>
              <a:rPr sz="1500" spc="-3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y</a:t>
            </a:r>
            <a:r>
              <a:rPr sz="1500" spc="-1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estacione</a:t>
            </a:r>
            <a:r>
              <a:rPr sz="1500" spc="-3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su</a:t>
            </a:r>
            <a:r>
              <a:rPr sz="1500" spc="-2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camioneta</a:t>
            </a:r>
            <a:r>
              <a:rPr sz="1500" spc="-2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de</a:t>
            </a:r>
            <a:r>
              <a:rPr sz="1500" spc="-30" dirty="0">
                <a:latin typeface="Arial Nova"/>
                <a:cs typeface="Arial Nova"/>
              </a:rPr>
              <a:t> </a:t>
            </a:r>
            <a:r>
              <a:rPr sz="1500" spc="-35" dirty="0">
                <a:latin typeface="Arial Nova"/>
                <a:cs typeface="Arial Nova"/>
              </a:rPr>
              <a:t>la </a:t>
            </a:r>
            <a:r>
              <a:rPr sz="1500" dirty="0">
                <a:latin typeface="Arial Nova"/>
                <a:cs typeface="Arial Nova"/>
              </a:rPr>
              <a:t>compañía</a:t>
            </a:r>
            <a:r>
              <a:rPr sz="1500" spc="-2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en</a:t>
            </a:r>
            <a:r>
              <a:rPr sz="1500" spc="-1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su</a:t>
            </a:r>
            <a:r>
              <a:rPr sz="1500" spc="-15" dirty="0">
                <a:latin typeface="Arial Nova"/>
                <a:cs typeface="Arial Nova"/>
              </a:rPr>
              <a:t> </a:t>
            </a:r>
            <a:r>
              <a:rPr sz="1500" spc="-10" dirty="0">
                <a:latin typeface="Arial Nova"/>
                <a:cs typeface="Arial Nova"/>
              </a:rPr>
              <a:t>casa!</a:t>
            </a:r>
            <a:endParaRPr sz="1500">
              <a:latin typeface="Arial Nova"/>
              <a:cs typeface="Arial Nova"/>
            </a:endParaRPr>
          </a:p>
          <a:p>
            <a:pPr marL="474345" marR="602615">
              <a:lnSpc>
                <a:spcPct val="106700"/>
              </a:lnSpc>
              <a:spcBef>
                <a:spcPts val="1010"/>
              </a:spcBef>
            </a:pPr>
            <a:r>
              <a:rPr sz="1500" dirty="0">
                <a:latin typeface="Arial Nova"/>
                <a:cs typeface="Arial Nova"/>
              </a:rPr>
              <a:t>Marca</a:t>
            </a:r>
            <a:r>
              <a:rPr sz="1500" spc="-2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la</a:t>
            </a:r>
            <a:r>
              <a:rPr sz="1500" spc="-1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diferencia</a:t>
            </a:r>
            <a:r>
              <a:rPr sz="1500" spc="-1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transportando</a:t>
            </a:r>
            <a:r>
              <a:rPr sz="1500" spc="-1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niños</a:t>
            </a:r>
            <a:r>
              <a:rPr sz="1500" spc="-5" dirty="0">
                <a:latin typeface="Arial Nova"/>
                <a:cs typeface="Arial Nova"/>
              </a:rPr>
              <a:t> </a:t>
            </a:r>
            <a:r>
              <a:rPr sz="1500" spc="-25" dirty="0">
                <a:latin typeface="Arial Nova"/>
                <a:cs typeface="Arial Nova"/>
              </a:rPr>
              <a:t>con </a:t>
            </a:r>
            <a:r>
              <a:rPr sz="1500" dirty="0">
                <a:latin typeface="Arial Nova"/>
                <a:cs typeface="Arial Nova"/>
              </a:rPr>
              <a:t>necesidades</a:t>
            </a:r>
            <a:r>
              <a:rPr sz="1500" spc="-45" dirty="0">
                <a:latin typeface="Arial Nova"/>
                <a:cs typeface="Arial Nova"/>
              </a:rPr>
              <a:t> </a:t>
            </a:r>
            <a:r>
              <a:rPr sz="1500" spc="-10" dirty="0">
                <a:latin typeface="Arial Nova"/>
                <a:cs typeface="Arial Nova"/>
              </a:rPr>
              <a:t>especiales</a:t>
            </a:r>
            <a:endParaRPr sz="1500">
              <a:latin typeface="Arial Nova"/>
              <a:cs typeface="Arial Nova"/>
            </a:endParaRPr>
          </a:p>
          <a:p>
            <a:pPr marL="474345">
              <a:lnSpc>
                <a:spcPct val="100000"/>
              </a:lnSpc>
              <a:spcBef>
                <a:spcPts val="1130"/>
              </a:spcBef>
            </a:pPr>
            <a:r>
              <a:rPr sz="1500" dirty="0">
                <a:latin typeface="Arial Nova"/>
                <a:cs typeface="Arial Nova"/>
              </a:rPr>
              <a:t>Oportunidad</a:t>
            </a:r>
            <a:r>
              <a:rPr sz="1500" spc="-2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para</a:t>
            </a:r>
            <a:r>
              <a:rPr sz="1500" spc="-10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crecer</a:t>
            </a:r>
            <a:r>
              <a:rPr sz="1500" spc="-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en</a:t>
            </a:r>
            <a:r>
              <a:rPr sz="1500" spc="-15" dirty="0">
                <a:latin typeface="Arial Nova"/>
                <a:cs typeface="Arial Nova"/>
              </a:rPr>
              <a:t> </a:t>
            </a:r>
            <a:r>
              <a:rPr sz="1500" dirty="0">
                <a:latin typeface="Arial Nova"/>
                <a:cs typeface="Arial Nova"/>
              </a:rPr>
              <a:t>la</a:t>
            </a:r>
            <a:r>
              <a:rPr sz="1500" spc="-10" dirty="0">
                <a:latin typeface="Arial Nova"/>
                <a:cs typeface="Arial Nova"/>
              </a:rPr>
              <a:t> compañía</a:t>
            </a:r>
            <a:endParaRPr sz="1500">
              <a:latin typeface="Arial Nova"/>
              <a:cs typeface="Arial Nov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 Nova"/>
              <a:cs typeface="Arial Nova"/>
            </a:endParaRPr>
          </a:p>
          <a:p>
            <a:pPr marL="100965">
              <a:lnSpc>
                <a:spcPct val="100000"/>
              </a:lnSpc>
              <a:spcBef>
                <a:spcPts val="5"/>
              </a:spcBef>
            </a:pPr>
            <a:r>
              <a:rPr sz="1800" b="1" i="1" cap="small" spc="-10" dirty="0">
                <a:latin typeface="Arial Nova"/>
                <a:cs typeface="Arial Nova"/>
              </a:rPr>
              <a:t>Requisitos</a:t>
            </a:r>
            <a:r>
              <a:rPr sz="1800" b="1" i="1" cap="small" dirty="0">
                <a:latin typeface="Arial Nova"/>
                <a:cs typeface="Arial Nova"/>
              </a:rPr>
              <a:t> </a:t>
            </a:r>
            <a:r>
              <a:rPr sz="1800" b="1" i="1" cap="small" spc="-10" dirty="0">
                <a:latin typeface="Arial Nova"/>
                <a:cs typeface="Arial Nova"/>
              </a:rPr>
              <a:t>Mínimos</a:t>
            </a:r>
            <a:endParaRPr sz="1800">
              <a:latin typeface="Arial Nova"/>
              <a:cs typeface="Arial Nova"/>
            </a:endParaRPr>
          </a:p>
          <a:p>
            <a:pPr marL="9652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Arial Nova"/>
                <a:cs typeface="Arial Nova"/>
              </a:rPr>
              <a:t>Debe</a:t>
            </a:r>
            <a:r>
              <a:rPr sz="1400" spc="-10" dirty="0">
                <a:latin typeface="Arial Nova"/>
                <a:cs typeface="Arial Nova"/>
              </a:rPr>
              <a:t> </a:t>
            </a:r>
            <a:r>
              <a:rPr sz="1400" dirty="0">
                <a:latin typeface="Arial Nova"/>
                <a:cs typeface="Arial Nova"/>
              </a:rPr>
              <a:t>tener</a:t>
            </a:r>
            <a:r>
              <a:rPr sz="1400" spc="-15" dirty="0">
                <a:latin typeface="Arial Nova"/>
                <a:cs typeface="Arial Nova"/>
              </a:rPr>
              <a:t> </a:t>
            </a:r>
            <a:r>
              <a:rPr sz="1400" dirty="0">
                <a:latin typeface="Arial Nova"/>
                <a:cs typeface="Arial Nova"/>
              </a:rPr>
              <a:t>al</a:t>
            </a:r>
            <a:r>
              <a:rPr sz="1400" spc="-15" dirty="0">
                <a:latin typeface="Arial Nova"/>
                <a:cs typeface="Arial Nova"/>
              </a:rPr>
              <a:t> </a:t>
            </a:r>
            <a:r>
              <a:rPr sz="1400" dirty="0">
                <a:latin typeface="Arial Nova"/>
                <a:cs typeface="Arial Nova"/>
              </a:rPr>
              <a:t>menos</a:t>
            </a:r>
            <a:r>
              <a:rPr sz="1400" spc="-10" dirty="0">
                <a:latin typeface="Arial Nova"/>
                <a:cs typeface="Arial Nova"/>
              </a:rPr>
              <a:t> </a:t>
            </a:r>
            <a:r>
              <a:rPr sz="1400" dirty="0">
                <a:latin typeface="Arial Nova"/>
                <a:cs typeface="Arial Nova"/>
              </a:rPr>
              <a:t>21</a:t>
            </a:r>
            <a:r>
              <a:rPr sz="1400" spc="-10" dirty="0">
                <a:latin typeface="Arial Nova"/>
                <a:cs typeface="Arial Nova"/>
              </a:rPr>
              <a:t> </a:t>
            </a:r>
            <a:r>
              <a:rPr sz="1400" dirty="0">
                <a:latin typeface="Arial Nova"/>
                <a:cs typeface="Arial Nova"/>
              </a:rPr>
              <a:t>años</a:t>
            </a:r>
            <a:r>
              <a:rPr sz="1400" spc="-10" dirty="0">
                <a:latin typeface="Arial Nova"/>
                <a:cs typeface="Arial Nova"/>
              </a:rPr>
              <a:t> </a:t>
            </a:r>
            <a:r>
              <a:rPr sz="1400" dirty="0">
                <a:latin typeface="Arial Nova"/>
                <a:cs typeface="Arial Nova"/>
              </a:rPr>
              <a:t>de</a:t>
            </a:r>
            <a:r>
              <a:rPr sz="1400" spc="-10" dirty="0">
                <a:latin typeface="Arial Nova"/>
                <a:cs typeface="Arial Nova"/>
              </a:rPr>
              <a:t> </a:t>
            </a:r>
            <a:r>
              <a:rPr sz="1400" spc="-20" dirty="0">
                <a:latin typeface="Arial Nova"/>
                <a:cs typeface="Arial Nova"/>
              </a:rPr>
              <a:t>edad</a:t>
            </a:r>
            <a:endParaRPr sz="1400">
              <a:latin typeface="Arial Nova"/>
              <a:cs typeface="Arial Nova"/>
            </a:endParaRPr>
          </a:p>
          <a:p>
            <a:pPr marL="9652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Arial Nova"/>
                <a:cs typeface="Arial Nova"/>
              </a:rPr>
              <a:t>Debe</a:t>
            </a:r>
            <a:r>
              <a:rPr sz="1400" spc="-35" dirty="0">
                <a:latin typeface="Arial Nova"/>
                <a:cs typeface="Arial Nova"/>
              </a:rPr>
              <a:t> </a:t>
            </a:r>
            <a:r>
              <a:rPr sz="1400" dirty="0">
                <a:latin typeface="Arial Nova"/>
                <a:cs typeface="Arial Nova"/>
              </a:rPr>
              <a:t>tener</a:t>
            </a:r>
            <a:r>
              <a:rPr sz="1400" spc="-25" dirty="0">
                <a:latin typeface="Arial Nova"/>
                <a:cs typeface="Arial Nova"/>
              </a:rPr>
              <a:t> </a:t>
            </a:r>
            <a:r>
              <a:rPr sz="1400" dirty="0">
                <a:latin typeface="Arial Nova"/>
                <a:cs typeface="Arial Nova"/>
              </a:rPr>
              <a:t>3</a:t>
            </a:r>
            <a:r>
              <a:rPr sz="1400" spc="-30" dirty="0">
                <a:latin typeface="Arial Nova"/>
                <a:cs typeface="Arial Nova"/>
              </a:rPr>
              <a:t> </a:t>
            </a:r>
            <a:r>
              <a:rPr sz="1400" dirty="0">
                <a:latin typeface="Arial Nova"/>
                <a:cs typeface="Arial Nova"/>
              </a:rPr>
              <a:t>años</a:t>
            </a:r>
            <a:r>
              <a:rPr sz="1400" spc="-35" dirty="0">
                <a:latin typeface="Arial Nova"/>
                <a:cs typeface="Arial Nova"/>
              </a:rPr>
              <a:t> </a:t>
            </a:r>
            <a:r>
              <a:rPr sz="1400" dirty="0">
                <a:latin typeface="Arial Nova"/>
                <a:cs typeface="Arial Nova"/>
              </a:rPr>
              <a:t>consecutivos</a:t>
            </a:r>
            <a:r>
              <a:rPr sz="1400" spc="-20" dirty="0">
                <a:latin typeface="Arial Nova"/>
                <a:cs typeface="Arial Nova"/>
              </a:rPr>
              <a:t> </a:t>
            </a:r>
            <a:r>
              <a:rPr sz="1400" spc="-25" dirty="0">
                <a:latin typeface="Arial Nova"/>
                <a:cs typeface="Arial Nova"/>
              </a:rPr>
              <a:t>de</a:t>
            </a:r>
            <a:endParaRPr sz="1400">
              <a:latin typeface="Arial Nova"/>
              <a:cs typeface="Arial Nova"/>
            </a:endParaRPr>
          </a:p>
          <a:p>
            <a:pPr marL="96520">
              <a:lnSpc>
                <a:spcPct val="100000"/>
              </a:lnSpc>
              <a:spcBef>
                <a:spcPts val="70"/>
              </a:spcBef>
            </a:pPr>
            <a:r>
              <a:rPr sz="1400" dirty="0">
                <a:latin typeface="Arial Nova"/>
                <a:cs typeface="Arial Nova"/>
              </a:rPr>
              <a:t>experiencia</a:t>
            </a:r>
            <a:r>
              <a:rPr sz="1400" spc="-35" dirty="0">
                <a:latin typeface="Arial Nova"/>
                <a:cs typeface="Arial Nova"/>
              </a:rPr>
              <a:t> </a:t>
            </a:r>
            <a:r>
              <a:rPr sz="1400" dirty="0">
                <a:latin typeface="Arial Nova"/>
                <a:cs typeface="Arial Nova"/>
              </a:rPr>
              <a:t>de</a:t>
            </a:r>
            <a:r>
              <a:rPr sz="1400" spc="-25" dirty="0">
                <a:latin typeface="Arial Nova"/>
                <a:cs typeface="Arial Nova"/>
              </a:rPr>
              <a:t> </a:t>
            </a:r>
            <a:r>
              <a:rPr sz="1400" dirty="0">
                <a:latin typeface="Arial Nova"/>
                <a:cs typeface="Arial Nova"/>
              </a:rPr>
              <a:t>manejo</a:t>
            </a:r>
            <a:r>
              <a:rPr sz="1400" spc="-25" dirty="0">
                <a:latin typeface="Arial Nova"/>
                <a:cs typeface="Arial Nova"/>
              </a:rPr>
              <a:t> </a:t>
            </a:r>
            <a:r>
              <a:rPr sz="1400" dirty="0">
                <a:latin typeface="Arial Nova"/>
                <a:cs typeface="Arial Nova"/>
              </a:rPr>
              <a:t>con</a:t>
            </a:r>
            <a:r>
              <a:rPr sz="1400" spc="-25" dirty="0">
                <a:latin typeface="Arial Nova"/>
                <a:cs typeface="Arial Nova"/>
              </a:rPr>
              <a:t> </a:t>
            </a:r>
            <a:r>
              <a:rPr sz="1400" dirty="0">
                <a:latin typeface="Arial Nova"/>
                <a:cs typeface="Arial Nova"/>
              </a:rPr>
              <a:t>Licencia</a:t>
            </a:r>
            <a:r>
              <a:rPr sz="1400" spc="-20" dirty="0">
                <a:latin typeface="Arial Nova"/>
                <a:cs typeface="Arial Nova"/>
              </a:rPr>
              <a:t> </a:t>
            </a:r>
            <a:r>
              <a:rPr sz="1400" spc="-10" dirty="0">
                <a:latin typeface="Arial Nova"/>
                <a:cs typeface="Arial Nova"/>
              </a:rPr>
              <a:t>válida</a:t>
            </a:r>
            <a:endParaRPr sz="1400">
              <a:latin typeface="Arial Nova"/>
              <a:cs typeface="Arial Nov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23080" y="7349490"/>
            <a:ext cx="334645" cy="334645"/>
            <a:chOff x="123080" y="7349490"/>
            <a:chExt cx="334645" cy="334645"/>
          </a:xfrm>
        </p:grpSpPr>
        <p:sp>
          <p:nvSpPr>
            <p:cNvPr id="43" name="object 43"/>
            <p:cNvSpPr/>
            <p:nvPr/>
          </p:nvSpPr>
          <p:spPr>
            <a:xfrm>
              <a:off x="123080" y="7349490"/>
              <a:ext cx="334645" cy="334645"/>
            </a:xfrm>
            <a:custGeom>
              <a:avLst/>
              <a:gdLst/>
              <a:ahLst/>
              <a:cxnLst/>
              <a:rect l="l" t="t" r="r" b="b"/>
              <a:pathLst>
                <a:path w="334645" h="334645">
                  <a:moveTo>
                    <a:pt x="167063" y="0"/>
                  </a:moveTo>
                  <a:lnTo>
                    <a:pt x="122647" y="5968"/>
                  </a:lnTo>
                  <a:lnTo>
                    <a:pt x="82738" y="22812"/>
                  </a:lnTo>
                  <a:lnTo>
                    <a:pt x="48927" y="48942"/>
                  </a:lnTo>
                  <a:lnTo>
                    <a:pt x="22806" y="82766"/>
                  </a:lnTo>
                  <a:lnTo>
                    <a:pt x="5966" y="122693"/>
                  </a:lnTo>
                  <a:lnTo>
                    <a:pt x="0" y="167131"/>
                  </a:lnTo>
                  <a:lnTo>
                    <a:pt x="5966" y="211517"/>
                  </a:lnTo>
                  <a:lnTo>
                    <a:pt x="22806" y="251408"/>
                  </a:lnTo>
                  <a:lnTo>
                    <a:pt x="48927" y="285210"/>
                  </a:lnTo>
                  <a:lnTo>
                    <a:pt x="82738" y="311328"/>
                  </a:lnTo>
                  <a:lnTo>
                    <a:pt x="122647" y="328169"/>
                  </a:lnTo>
                  <a:lnTo>
                    <a:pt x="167063" y="334136"/>
                  </a:lnTo>
                  <a:lnTo>
                    <a:pt x="211474" y="328169"/>
                  </a:lnTo>
                  <a:lnTo>
                    <a:pt x="251381" y="311328"/>
                  </a:lnTo>
                  <a:lnTo>
                    <a:pt x="285190" y="285210"/>
                  </a:lnTo>
                  <a:lnTo>
                    <a:pt x="311311" y="251408"/>
                  </a:lnTo>
                  <a:lnTo>
                    <a:pt x="328152" y="211517"/>
                  </a:lnTo>
                  <a:lnTo>
                    <a:pt x="334119" y="167131"/>
                  </a:lnTo>
                  <a:lnTo>
                    <a:pt x="328152" y="122693"/>
                  </a:lnTo>
                  <a:lnTo>
                    <a:pt x="311311" y="82766"/>
                  </a:lnTo>
                  <a:lnTo>
                    <a:pt x="285190" y="48942"/>
                  </a:lnTo>
                  <a:lnTo>
                    <a:pt x="251381" y="22812"/>
                  </a:lnTo>
                  <a:lnTo>
                    <a:pt x="211474" y="5968"/>
                  </a:lnTo>
                  <a:lnTo>
                    <a:pt x="167063" y="0"/>
                  </a:lnTo>
                  <a:close/>
                </a:path>
              </a:pathLst>
            </a:custGeom>
            <a:solidFill>
              <a:srgbClr val="085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2227" y="7395845"/>
              <a:ext cx="213144" cy="240156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330200" y="9185722"/>
            <a:ext cx="3931920" cy="3022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b="1" dirty="0">
                <a:latin typeface="Arial Nova"/>
                <a:cs typeface="Arial Nova"/>
              </a:rPr>
              <a:t>¡Debe</a:t>
            </a:r>
            <a:r>
              <a:rPr sz="1800" b="1" spc="-30" dirty="0">
                <a:latin typeface="Arial Nova"/>
                <a:cs typeface="Arial Nova"/>
              </a:rPr>
              <a:t> </a:t>
            </a:r>
            <a:r>
              <a:rPr sz="1800" b="1" spc="-10" dirty="0">
                <a:latin typeface="Arial Nova"/>
                <a:cs typeface="Arial Nova"/>
              </a:rPr>
              <a:t>hablar,</a:t>
            </a:r>
            <a:r>
              <a:rPr sz="1800" b="1" spc="-30" dirty="0">
                <a:latin typeface="Arial Nova"/>
                <a:cs typeface="Arial Nova"/>
              </a:rPr>
              <a:t> </a:t>
            </a:r>
            <a:r>
              <a:rPr sz="1800" b="1" dirty="0">
                <a:latin typeface="Arial Nova"/>
                <a:cs typeface="Arial Nova"/>
              </a:rPr>
              <a:t>entender</a:t>
            </a:r>
            <a:r>
              <a:rPr sz="1800" b="1" spc="-15" dirty="0">
                <a:latin typeface="Arial Nova"/>
                <a:cs typeface="Arial Nova"/>
              </a:rPr>
              <a:t> </a:t>
            </a:r>
            <a:r>
              <a:rPr sz="1800" b="1" dirty="0">
                <a:latin typeface="Arial Nova"/>
                <a:cs typeface="Arial Nova"/>
              </a:rPr>
              <a:t>y</a:t>
            </a:r>
            <a:r>
              <a:rPr sz="1800" b="1" spc="-25" dirty="0">
                <a:latin typeface="Arial Nova"/>
                <a:cs typeface="Arial Nova"/>
              </a:rPr>
              <a:t> </a:t>
            </a:r>
            <a:r>
              <a:rPr sz="1800" b="1" dirty="0">
                <a:latin typeface="Arial Nova"/>
                <a:cs typeface="Arial Nova"/>
              </a:rPr>
              <a:t>leer</a:t>
            </a:r>
            <a:r>
              <a:rPr sz="1800" b="1" spc="-15" dirty="0">
                <a:latin typeface="Arial Nova"/>
                <a:cs typeface="Arial Nova"/>
              </a:rPr>
              <a:t> </a:t>
            </a:r>
            <a:r>
              <a:rPr sz="1800" b="1" spc="-10" dirty="0">
                <a:latin typeface="Arial Nova"/>
                <a:cs typeface="Arial Nova"/>
              </a:rPr>
              <a:t>inglés!</a:t>
            </a:r>
            <a:endParaRPr sz="1800">
              <a:latin typeface="Arial Nova"/>
              <a:cs typeface="Arial Nov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51601" y="9243031"/>
            <a:ext cx="1743075" cy="244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10" dirty="0">
                <a:latin typeface="Century Gothic"/>
                <a:cs typeface="Century Gothic"/>
                <a:hlinkClick r:id="rId18"/>
              </a:rPr>
              <a:t>www.busdriver.com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06804" y="9600919"/>
            <a:ext cx="5371465" cy="48196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400" b="0" dirty="0">
                <a:latin typeface="Avenir Next LT Pro Light"/>
                <a:cs typeface="Avenir Next LT Pro Light"/>
              </a:rPr>
              <a:t>Llame</a:t>
            </a:r>
            <a:r>
              <a:rPr sz="1400" b="0" spc="15" dirty="0">
                <a:latin typeface="Avenir Next LT Pro Light"/>
                <a:cs typeface="Avenir Next LT Pro Light"/>
              </a:rPr>
              <a:t> </a:t>
            </a:r>
            <a:r>
              <a:rPr sz="1400" b="0" dirty="0">
                <a:latin typeface="Avenir Next LT Pro Light"/>
                <a:cs typeface="Avenir Next LT Pro Light"/>
              </a:rPr>
              <a:t>a</a:t>
            </a:r>
            <a:r>
              <a:rPr sz="1400" b="0" spc="5" dirty="0">
                <a:latin typeface="Avenir Next LT Pro Light"/>
                <a:cs typeface="Avenir Next LT Pro Light"/>
              </a:rPr>
              <a:t> </a:t>
            </a:r>
            <a:r>
              <a:rPr sz="1400" b="0" dirty="0">
                <a:latin typeface="Avenir Next LT Pro Light"/>
                <a:cs typeface="Avenir Next LT Pro Light"/>
              </a:rPr>
              <a:t>Sirena</a:t>
            </a:r>
            <a:r>
              <a:rPr sz="1400" b="0" spc="5" dirty="0">
                <a:latin typeface="Avenir Next LT Pro Light"/>
                <a:cs typeface="Avenir Next LT Pro Light"/>
              </a:rPr>
              <a:t> </a:t>
            </a:r>
            <a:r>
              <a:rPr sz="1400" b="0" dirty="0">
                <a:latin typeface="Avenir Next LT Pro Light"/>
                <a:cs typeface="Avenir Next LT Pro Light"/>
              </a:rPr>
              <a:t>al</a:t>
            </a:r>
            <a:r>
              <a:rPr sz="1400" b="0" spc="5" dirty="0">
                <a:latin typeface="Avenir Next LT Pro Light"/>
                <a:cs typeface="Avenir Next LT Pro Light"/>
              </a:rPr>
              <a:t> </a:t>
            </a:r>
            <a:r>
              <a:rPr sz="1400" b="0" dirty="0">
                <a:latin typeface="Avenir Next LT Pro Light"/>
                <a:cs typeface="Avenir Next LT Pro Light"/>
              </a:rPr>
              <a:t>781-825-7733</a:t>
            </a:r>
            <a:r>
              <a:rPr sz="1400" b="0" spc="375" dirty="0">
                <a:latin typeface="Avenir Next LT Pro Light"/>
                <a:cs typeface="Avenir Next LT Pro Light"/>
              </a:rPr>
              <a:t> </a:t>
            </a:r>
            <a:r>
              <a:rPr sz="1400" b="0" dirty="0">
                <a:latin typeface="Avenir Next LT Pro Light"/>
                <a:cs typeface="Avenir Next LT Pro Light"/>
              </a:rPr>
              <a:t>|</a:t>
            </a:r>
            <a:r>
              <a:rPr sz="1400" b="0" spc="15" dirty="0">
                <a:latin typeface="Avenir Next LT Pro Light"/>
                <a:cs typeface="Avenir Next LT Pro Light"/>
              </a:rPr>
              <a:t> </a:t>
            </a:r>
            <a:r>
              <a:rPr sz="1400" b="0" dirty="0">
                <a:latin typeface="Avenir Next LT Pro Light"/>
                <a:cs typeface="Avenir Next LT Pro Light"/>
              </a:rPr>
              <a:t>email</a:t>
            </a:r>
            <a:r>
              <a:rPr sz="1400" b="0" spc="5" dirty="0">
                <a:latin typeface="Avenir Next LT Pro Light"/>
                <a:cs typeface="Avenir Next LT Pro Light"/>
              </a:rPr>
              <a:t> </a:t>
            </a:r>
            <a:r>
              <a:rPr sz="1400" b="0" u="sng" spc="-10" dirty="0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Avenir Next LT Pro Light"/>
                <a:cs typeface="Avenir Next LT Pro Light"/>
                <a:hlinkClick r:id="rId19"/>
              </a:rPr>
              <a:t>sramirez@vanpoolma.com</a:t>
            </a:r>
            <a:endParaRPr sz="1400">
              <a:latin typeface="Avenir Next LT Pro Light"/>
              <a:cs typeface="Avenir Next LT Pro Light"/>
            </a:endParaRPr>
          </a:p>
          <a:p>
            <a:pPr marL="635" algn="ctr">
              <a:lnSpc>
                <a:spcPct val="100000"/>
              </a:lnSpc>
              <a:spcBef>
                <a:spcPts val="204"/>
              </a:spcBef>
            </a:pPr>
            <a:r>
              <a:rPr sz="1400" b="0" dirty="0">
                <a:latin typeface="Avenir Next LT Pro Light"/>
                <a:cs typeface="Avenir Next LT Pro Light"/>
              </a:rPr>
              <a:t>o</a:t>
            </a:r>
            <a:r>
              <a:rPr sz="1400" b="0" spc="15" dirty="0">
                <a:latin typeface="Avenir Next LT Pro Light"/>
                <a:cs typeface="Avenir Next LT Pro Light"/>
              </a:rPr>
              <a:t> </a:t>
            </a:r>
            <a:r>
              <a:rPr sz="1400" b="0" dirty="0">
                <a:latin typeface="Avenir Next LT Pro Light"/>
                <a:cs typeface="Avenir Next LT Pro Light"/>
              </a:rPr>
              <a:t>Rosa</a:t>
            </a:r>
            <a:r>
              <a:rPr sz="1400" b="0" spc="15" dirty="0">
                <a:latin typeface="Avenir Next LT Pro Light"/>
                <a:cs typeface="Avenir Next LT Pro Light"/>
              </a:rPr>
              <a:t> </a:t>
            </a:r>
            <a:r>
              <a:rPr sz="1400" b="0" dirty="0">
                <a:latin typeface="Avenir Next LT Pro Light"/>
                <a:cs typeface="Avenir Next LT Pro Light"/>
              </a:rPr>
              <a:t>al</a:t>
            </a:r>
            <a:r>
              <a:rPr sz="1400" b="0" spc="15" dirty="0">
                <a:latin typeface="Avenir Next LT Pro Light"/>
                <a:cs typeface="Avenir Next LT Pro Light"/>
              </a:rPr>
              <a:t> </a:t>
            </a:r>
            <a:r>
              <a:rPr sz="1400" b="0" dirty="0">
                <a:latin typeface="Avenir Next LT Pro Light"/>
                <a:cs typeface="Avenir Next LT Pro Light"/>
              </a:rPr>
              <a:t>508-612-8895</a:t>
            </a:r>
            <a:r>
              <a:rPr sz="1400" b="0" spc="25" dirty="0">
                <a:latin typeface="Avenir Next LT Pro Light"/>
                <a:cs typeface="Avenir Next LT Pro Light"/>
              </a:rPr>
              <a:t> </a:t>
            </a:r>
            <a:r>
              <a:rPr sz="1400" b="0" dirty="0">
                <a:latin typeface="Avenir Next LT Pro Light"/>
                <a:cs typeface="Avenir Next LT Pro Light"/>
              </a:rPr>
              <a:t>|</a:t>
            </a:r>
            <a:r>
              <a:rPr sz="1400" b="0" spc="20" dirty="0">
                <a:latin typeface="Avenir Next LT Pro Light"/>
                <a:cs typeface="Avenir Next LT Pro Light"/>
              </a:rPr>
              <a:t> </a:t>
            </a:r>
            <a:r>
              <a:rPr sz="1400" b="0" dirty="0">
                <a:latin typeface="Avenir Next LT Pro Light"/>
                <a:cs typeface="Avenir Next LT Pro Light"/>
              </a:rPr>
              <a:t>email:</a:t>
            </a:r>
            <a:r>
              <a:rPr sz="1400" b="0" spc="15" dirty="0">
                <a:latin typeface="Avenir Next LT Pro Light"/>
                <a:cs typeface="Avenir Next LT Pro Light"/>
              </a:rPr>
              <a:t> </a:t>
            </a:r>
            <a:r>
              <a:rPr sz="1400" b="0" u="sng" spc="-10" dirty="0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Avenir Next LT Pro Light"/>
                <a:cs typeface="Avenir Next LT Pro Light"/>
                <a:hlinkClick r:id="rId20"/>
              </a:rPr>
              <a:t>rdiaz-duran@nrtbus.com</a:t>
            </a:r>
            <a:endParaRPr sz="1400">
              <a:latin typeface="Avenir Next LT Pro Light"/>
              <a:cs typeface="Avenir Next LT Pr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138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Nova</vt:lpstr>
      <vt:lpstr>Avenir Next LT Pro Light</vt:lpstr>
      <vt:lpstr>Century Gothic</vt:lpstr>
      <vt:lpstr>Office Theme</vt:lpstr>
      <vt:lpstr>NECESITAMOS CONDUCTORES DE MINI VAN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NECESITAMOS CONDUCTORES DE MINI VAN</dc:title>
  <dc:subject>avepdf.com - Free Online PDF and Document Tools</dc:subject>
  <dc:creator>Alice Marks</dc:creator>
  <cp:lastModifiedBy>Andres Caamano</cp:lastModifiedBy>
  <cp:revision>1</cp:revision>
  <dcterms:created xsi:type="dcterms:W3CDTF">2023-04-11T19:35:02Z</dcterms:created>
  <dcterms:modified xsi:type="dcterms:W3CDTF">2023-04-11T19:40:09Z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2022-04-26T00:00:00Z</vt:filetime>
  </property>
  <property fmtid="{D5CDD505-2E9C-101B-9397-08002B2CF9AE}" pid="3" name="Creator">
    <vt:lpwstr>Microsoft® Publisher for Microsoft 365</vt:lpwstr>
  </property>
  <property fmtid="{D5CDD505-2E9C-101B-9397-08002B2CF9AE}" pid="4" name="LastSaved">
    <vt:filetime>2023-04-11T00:00:00Z</vt:filetime>
  </property>
  <property fmtid="{D5CDD505-2E9C-101B-9397-08002B2CF9AE}" pid="5" name="Producer">
    <vt:lpwstr>Microsoft® Publisher for Microsoft 365</vt:lpwstr>
  </property>
</Properties>
</file>